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5" r:id="rId5"/>
    <p:sldId id="264" r:id="rId6"/>
    <p:sldId id="257" r:id="rId7"/>
    <p:sldId id="258" r:id="rId8"/>
    <p:sldId id="259" r:id="rId9"/>
    <p:sldId id="263" r:id="rId10"/>
    <p:sldId id="262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668"/>
    <a:srgbClr val="0057B6"/>
    <a:srgbClr val="ECECEE"/>
    <a:srgbClr val="4B4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360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4B4A49"/>
                </a:solidFill>
                <a:latin typeface="Cera Pro" panose="00000500000000000000" charset="0"/>
                <a:ea typeface="+mn-ea"/>
                <a:cs typeface="+mn-cs"/>
              </a:defRPr>
            </a:pPr>
            <a:r>
              <a:rPr lang="ru-RU" dirty="0">
                <a:solidFill>
                  <a:srgbClr val="4B4A49"/>
                </a:solidFill>
                <a:latin typeface="Cera Pro" panose="00000500000000000000" charset="0"/>
              </a:rPr>
              <a:t>Название диаграммы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4B4A49"/>
              </a:solidFill>
              <a:latin typeface="Cera Pro" panose="00000500000000000000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Название столбца</c:v>
                </c:pt>
              </c:strCache>
            </c:strRef>
          </c:tx>
          <c:spPr>
            <a:solidFill>
              <a:srgbClr val="0057B6"/>
            </a:solidFill>
            <a:ln>
              <a:noFill/>
            </a:ln>
            <a:effectLst>
              <a:softEdge rad="0"/>
            </a:effectLst>
          </c:spPr>
          <c:invertIfNegative val="0"/>
          <c:dPt>
            <c:idx val="3"/>
            <c:invertIfNegative val="0"/>
            <c:bubble3D val="0"/>
            <c:spPr>
              <a:solidFill>
                <a:srgbClr val="800668"/>
              </a:solidFill>
              <a:ln>
                <a:noFill/>
              </a:ln>
              <a:effectLst>
                <a:softEdge rad="0"/>
              </a:effectLst>
            </c:spPr>
            <c:extLst>
              <c:ext xmlns:c16="http://schemas.microsoft.com/office/drawing/2014/chart" uri="{C3380CC4-5D6E-409C-BE32-E72D297353CC}">
                <c16:uniqueId val="{00000004-D171-4D04-89BA-8FB2134F0384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rgbClr val="800668"/>
                      </a:solidFill>
                      <a:latin typeface="Cera CY" panose="020B0604020202020204" charset="0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171-4D04-89BA-8FB2134F03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0057B6"/>
                    </a:solidFill>
                    <a:latin typeface="Cera CY" panose="020B0604020202020204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Лист1!$A$2:$A$7</c:f>
              <c:strCache>
                <c:ptCount val="6"/>
                <c:pt idx="0">
                  <c:v>Сегмент 1</c:v>
                </c:pt>
                <c:pt idx="1">
                  <c:v>Сегмент 2</c:v>
                </c:pt>
                <c:pt idx="2">
                  <c:v>Сегмент 3</c:v>
                </c:pt>
                <c:pt idx="3">
                  <c:v>Сегмент 4</c:v>
                </c:pt>
                <c:pt idx="4">
                  <c:v>Сегмент 5</c:v>
                </c:pt>
                <c:pt idx="5">
                  <c:v>Сегмент 6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20</c:v>
                </c:pt>
                <c:pt idx="1">
                  <c:v>10</c:v>
                </c:pt>
                <c:pt idx="2">
                  <c:v>15</c:v>
                </c:pt>
                <c:pt idx="3">
                  <c:v>50</c:v>
                </c:pt>
                <c:pt idx="4">
                  <c:v>35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71-4D04-89BA-8FB2134F03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893204384"/>
        <c:axId val="893206464"/>
      </c:barChart>
      <c:catAx>
        <c:axId val="893204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4B4A49"/>
                </a:solidFill>
                <a:latin typeface="Cera CY" panose="020B0604020202020204" charset="0"/>
                <a:ea typeface="+mn-ea"/>
                <a:cs typeface="+mn-cs"/>
              </a:defRPr>
            </a:pPr>
            <a:endParaRPr lang="ru-RU"/>
          </a:p>
        </c:txPr>
        <c:crossAx val="893206464"/>
        <c:crosses val="autoZero"/>
        <c:auto val="1"/>
        <c:lblAlgn val="ctr"/>
        <c:lblOffset val="100"/>
        <c:noMultiLvlLbl val="0"/>
      </c:catAx>
      <c:valAx>
        <c:axId val="8932064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93204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ra CY" panose="020B0604020202020204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4B4A49"/>
                </a:solidFill>
                <a:latin typeface="Cera Pro" panose="00000500000000000000" charset="0"/>
                <a:ea typeface="+mn-ea"/>
                <a:cs typeface="+mn-cs"/>
              </a:defRPr>
            </a:pPr>
            <a:r>
              <a:rPr lang="ru-RU">
                <a:solidFill>
                  <a:srgbClr val="4B4A49"/>
                </a:solidFill>
                <a:latin typeface="Cera Pro" panose="00000500000000000000" charset="0"/>
              </a:rPr>
              <a:t>Название диаграммы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4B4A49"/>
              </a:solidFill>
              <a:latin typeface="Cera Pro" panose="00000500000000000000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80066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C16-4936-A7E5-E78116B3B21F}"/>
              </c:ext>
            </c:extLst>
          </c:dPt>
          <c:dPt>
            <c:idx val="1"/>
            <c:bubble3D val="0"/>
            <c:spPr>
              <a:solidFill>
                <a:srgbClr val="0057B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3C16-4936-A7E5-E78116B3B2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390-4C40-A1D8-36031889BAC1}"/>
              </c:ext>
            </c:extLst>
          </c:dPt>
          <c:dPt>
            <c:idx val="3"/>
            <c:bubble3D val="0"/>
            <c:spPr>
              <a:solidFill>
                <a:srgbClr val="4B4A4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C16-4936-A7E5-E78116B3B2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rgbClr val="4B4A49"/>
                    </a:solidFill>
                    <a:latin typeface="Cera CY" panose="020B0604020202020204" charset="0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Сегмент 1</c:v>
                </c:pt>
                <c:pt idx="1">
                  <c:v>Сегмент 2</c:v>
                </c:pt>
                <c:pt idx="2">
                  <c:v>Сегмент 3</c:v>
                </c:pt>
                <c:pt idx="3">
                  <c:v>Сегмент 4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0.15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16-4936-A7E5-E78116B3B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4B4A49"/>
              </a:solidFill>
              <a:latin typeface="Cera CY" panose="020B0604020202020204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4B4A49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C39E2-F270-4FDA-A3C4-210D125FA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62FFF3-2021-4E5F-A077-08E17D817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42DA7B-549D-4A0D-81F5-F5132CEE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42BE1D-30B9-4970-8C0F-B9007BC02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CB0BE7-00DE-470E-9ADF-F38FE06A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395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FA573-5A9C-4224-8CD3-74D13750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14E352-1D3D-476E-BAEF-DF1774CF9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5C40F6-F3EB-4121-A54E-B062F574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465E2F-5A2C-4E93-A50F-C1E66729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E8CFAC-6095-4CC7-93FD-81B292F4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83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9FE271-5C4A-4DB3-8AE7-429DF9865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F70937-17B1-4E83-8D7C-9347948F8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FD597D-6602-4F0D-84AC-228ED4C0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7B7F8E-513F-43E3-86CE-DD4A9F041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A5C824-476D-46B5-98DA-05CCE111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01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04CEA-BB62-4884-B82F-BDB91341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68364D-FEF8-43C2-B4B0-6BC0044C6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01A414-BC71-4C45-AAC0-AFD30ABF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81AAC2-445C-4DEC-9D13-38A86923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3E1A40-25E4-4D4B-8793-EB2F5319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80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5CCE7-95A0-4009-94D8-57B5A3CE2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8C3468-688A-42ED-B77B-ACE45486F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3CCE19-65C2-41D2-B04D-454C621E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9BF887-A7FC-4AF9-93C9-20EA2879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86D5BA-5392-4EE2-882A-4422A0E2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03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F45888-D460-44CB-AE7B-B896B3DF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0884AC-1D3F-4B47-BFA6-24701903D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6BE754-B695-423D-AB11-47EEE046A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FAF040-A578-4EFD-B6C7-8F461CC0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F07757-5B0D-4FCF-BD07-31428D85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BF6789-D501-4B2F-9390-BBC1482F4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90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7DFB52-2701-4AD1-89F6-A522C14B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F192EF-5D87-43C6-A472-9FAC76608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2D7A18-9AE0-4F7B-9BF5-25158AF57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466A20-C833-4A6E-A6C9-92D7E2C45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228E216-CE41-4E21-B565-B7073C9E14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CF1DB05-A97A-49CA-9474-0A103710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10941A9-87E1-4E27-B6A2-521BEF2F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D752E4A-9850-42CD-B71B-D45F21D98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24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4FA378-1546-4877-9E3C-44383117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0A1E247-F5C9-41CF-86E7-E31CA100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3E5933-FB76-4B26-BF09-D86CAF08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81DDF87-3B26-4833-9752-226600F6C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08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2B2342F-D755-4471-96A4-18E6D601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051AEA4-AA23-4B14-B7F1-9E7B414F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1F9686-8CF9-4412-91D7-3CEBD7A4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41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7BFE8F-05DB-4460-96D3-FB8ECBFC7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A67FF2-C84C-4C50-958C-62999BA1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17D96AA-DACA-41C1-BC49-14515C42F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97CBB6-B02E-42D0-80FF-09714A4C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9D24A9-E63D-42EE-B66F-9A1B8E86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50F416-78E1-4D85-8D5A-AB4E9BB42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532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315608-ABB9-4F6E-87AA-5CC79376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E42A3ED-3AD1-4AC5-A8E8-C9D27DF4C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6EA1A0-C965-443B-A797-00740C839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4DBC22-13E4-4CB6-8EDF-C609D4505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07A012-0A0F-4004-9987-D97D7D28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45A0180-A5CB-464A-A472-6EF28E89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051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644BA-45D8-43FD-BF8E-523CB9D9B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BD1D4B-268C-49EC-9BFE-327C9CBC5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E3B5DF-E84B-421A-8F84-4933F88C6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91425-657A-48DD-A31D-7CA5A4D89B58}" type="datetimeFigureOut">
              <a:rPr lang="ru-RU" smtClean="0"/>
              <a:t>02.03.2022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E32CF2-09D7-4128-A334-FF2A0E4F6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379B2F-42EF-4B09-95F4-465DCC58C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4DB1C-18C8-44E2-BBA5-CCDA0CEC0E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49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0428DE70-FB3A-4507-B9C6-BB311715EF7A}"/>
              </a:ext>
            </a:extLst>
          </p:cNvPr>
          <p:cNvGrpSpPr/>
          <p:nvPr/>
        </p:nvGrpSpPr>
        <p:grpSpPr>
          <a:xfrm>
            <a:off x="497128" y="3343547"/>
            <a:ext cx="10903200" cy="1938992"/>
            <a:chOff x="565708" y="874667"/>
            <a:chExt cx="10903200" cy="19389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CD6110-D836-4238-ACC0-876B6BDEBF46}"/>
                </a:ext>
              </a:extLst>
            </p:cNvPr>
            <p:cNvSpPr txBox="1"/>
            <p:nvPr/>
          </p:nvSpPr>
          <p:spPr>
            <a:xfrm>
              <a:off x="565708" y="874667"/>
              <a:ext cx="1083872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0" b="1" dirty="0">
                  <a:solidFill>
                    <a:schemeClr val="bg1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БАНК </a:t>
              </a:r>
              <a:r>
                <a:rPr lang="en-US" sz="12000" b="1" dirty="0">
                  <a:solidFill>
                    <a:schemeClr val="bg1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N</a:t>
              </a:r>
              <a:endParaRPr lang="ru-RU" sz="6000" b="1" dirty="0">
                <a:solidFill>
                  <a:schemeClr val="bg1"/>
                </a:solidFill>
                <a:latin typeface="Cera CY" panose="00000500000000000000" pitchFamily="2" charset="-52"/>
                <a:sym typeface="Cera CY" panose="00000500000000000000" pitchFamily="2" charset="-52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F25123-D6F1-490A-B800-D332A28109CF}"/>
                </a:ext>
              </a:extLst>
            </p:cNvPr>
            <p:cNvSpPr txBox="1"/>
            <p:nvPr/>
          </p:nvSpPr>
          <p:spPr>
            <a:xfrm>
              <a:off x="5985068" y="1345027"/>
              <a:ext cx="5483840" cy="1214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ru-RU" sz="4500" b="1" dirty="0">
                  <a:solidFill>
                    <a:schemeClr val="bg1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НАПРАВЛЕНИЕ</a:t>
              </a:r>
              <a:r>
                <a:rPr lang="en-US" sz="4500" b="1" dirty="0">
                  <a:solidFill>
                    <a:schemeClr val="bg1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</a:t>
              </a:r>
              <a:br>
                <a:rPr lang="en-US" sz="4500" b="1" dirty="0">
                  <a:solidFill>
                    <a:schemeClr val="bg1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</a:br>
              <a:r>
                <a:rPr lang="ru-RU" sz="4500" b="1" dirty="0">
                  <a:solidFill>
                    <a:schemeClr val="bg1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НАЗВАНИЕ</a:t>
              </a: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CFF6C62-B058-45B9-910C-C60CEC502E16}"/>
              </a:ext>
            </a:extLst>
          </p:cNvPr>
          <p:cNvGrpSpPr/>
          <p:nvPr/>
        </p:nvGrpSpPr>
        <p:grpSpPr>
          <a:xfrm>
            <a:off x="10700249" y="277758"/>
            <a:ext cx="1172309" cy="507831"/>
            <a:chOff x="10257690" y="287616"/>
            <a:chExt cx="1172309" cy="5078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052A70-DA03-4B72-98FE-911CAD4F81ED}"/>
                </a:ext>
              </a:extLst>
            </p:cNvPr>
            <p:cNvSpPr txBox="1"/>
            <p:nvPr/>
          </p:nvSpPr>
          <p:spPr>
            <a:xfrm>
              <a:off x="10467428" y="287616"/>
              <a:ext cx="962571" cy="50783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700" spc="-120" dirty="0">
                  <a:gradFill>
                    <a:gsLst>
                      <a:gs pos="0">
                        <a:srgbClr val="800668"/>
                      </a:gs>
                      <a:gs pos="100000">
                        <a:srgbClr val="0057B6"/>
                      </a:gs>
                    </a:gsLst>
                    <a:lin ang="5400000" scaled="1"/>
                  </a:gradFill>
                  <a:latin typeface="Cera Pro" panose="00000400000000000000" pitchFamily="2" charset="0"/>
                </a:rPr>
                <a:t>БАНК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AF04AB50-F29A-41A9-A02E-7874A73C9775}"/>
                </a:ext>
              </a:extLst>
            </p:cNvPr>
            <p:cNvSpPr/>
            <p:nvPr/>
          </p:nvSpPr>
          <p:spPr>
            <a:xfrm>
              <a:off x="10257690" y="412576"/>
              <a:ext cx="264093" cy="264093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F9313AF4-423E-4641-8262-FB6F040C105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7602" y="436650"/>
              <a:ext cx="241005" cy="231844"/>
            </a:xfrm>
            <a:prstGeom prst="line">
              <a:avLst/>
            </a:prstGeom>
            <a:ln w="60325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485B0E67-40ED-4091-894F-8E9259D98DB9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895" y="398558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DB97ADC1-577F-4C1B-85FB-E2CDF1A66AF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487" y="405145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4009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AB9117-6F3C-4F00-8C8F-3802DE532ABF}"/>
              </a:ext>
            </a:extLst>
          </p:cNvPr>
          <p:cNvSpPr txBox="1"/>
          <p:nvPr/>
        </p:nvSpPr>
        <p:spPr>
          <a:xfrm>
            <a:off x="319442" y="264533"/>
            <a:ext cx="10004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НАЗВАНИЕ ЗАГОЛОВКА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75715D-20DE-4DA8-868C-9AD033291F20}"/>
              </a:ext>
            </a:extLst>
          </p:cNvPr>
          <p:cNvSpPr/>
          <p:nvPr/>
        </p:nvSpPr>
        <p:spPr>
          <a:xfrm>
            <a:off x="319442" y="984082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ТЕКСТ ПОДЗАГОЛОВКА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5204F53-F6D1-4CEF-B7E2-3ACC34032DEE}"/>
              </a:ext>
            </a:extLst>
          </p:cNvPr>
          <p:cNvGrpSpPr/>
          <p:nvPr/>
        </p:nvGrpSpPr>
        <p:grpSpPr>
          <a:xfrm>
            <a:off x="1507335" y="2940447"/>
            <a:ext cx="3761503" cy="615553"/>
            <a:chOff x="7359887" y="2269293"/>
            <a:chExt cx="3761503" cy="6155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D3CA17-9D2B-4B57-A2A7-78603C147229}"/>
                </a:ext>
              </a:extLst>
            </p:cNvPr>
            <p:cNvSpPr txBox="1"/>
            <p:nvPr/>
          </p:nvSpPr>
          <p:spPr>
            <a:xfrm>
              <a:off x="7359887" y="2269293"/>
              <a:ext cx="2127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E1E06F-3ABB-40B0-9CD8-8A543CBF7B15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82768B2-E867-4C66-BF7D-C041AFA38EE0}"/>
              </a:ext>
            </a:extLst>
          </p:cNvPr>
          <p:cNvGrpSpPr/>
          <p:nvPr/>
        </p:nvGrpSpPr>
        <p:grpSpPr>
          <a:xfrm>
            <a:off x="1522183" y="4325381"/>
            <a:ext cx="3761503" cy="615554"/>
            <a:chOff x="7359887" y="2269292"/>
            <a:chExt cx="3761503" cy="615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C97395-29B4-4596-9AE2-2AD3DC553A6C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1CC33F-8F4E-4392-8CBC-A1E6E34F088F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E282425-876D-4F04-BCFD-DF9EA97F16F6}"/>
              </a:ext>
            </a:extLst>
          </p:cNvPr>
          <p:cNvGrpSpPr/>
          <p:nvPr/>
        </p:nvGrpSpPr>
        <p:grpSpPr>
          <a:xfrm>
            <a:off x="1507335" y="5710316"/>
            <a:ext cx="3761503" cy="615554"/>
            <a:chOff x="7359887" y="2269292"/>
            <a:chExt cx="3761503" cy="6155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2B5201-68A6-43C5-AEC7-B18F10455415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83F389-AF70-4D7D-89A4-D4C9112151A3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26E4005-3132-48A1-B3F6-484624DD6DB5}"/>
              </a:ext>
            </a:extLst>
          </p:cNvPr>
          <p:cNvSpPr/>
          <p:nvPr/>
        </p:nvSpPr>
        <p:spPr>
          <a:xfrm>
            <a:off x="1507335" y="2089696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НАЗВАНИЕ ПУНКТА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A2642AA-14F5-4180-AEE6-68535C46ECD7}"/>
              </a:ext>
            </a:extLst>
          </p:cNvPr>
          <p:cNvSpPr/>
          <p:nvPr/>
        </p:nvSpPr>
        <p:spPr>
          <a:xfrm>
            <a:off x="7495627" y="2089696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НАЗВАНИЕ ПУНКТА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00C7E0E-1A0D-4F72-8B4C-742D9CBF4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298" y="2026082"/>
            <a:ext cx="494344" cy="49434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F439B37-CEE5-4A82-BB6C-B0537C9D3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9592" y="2026082"/>
            <a:ext cx="494344" cy="494344"/>
          </a:xfrm>
          <a:prstGeom prst="rect">
            <a:avLst/>
          </a:prstGeom>
        </p:spPr>
      </p:pic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0D489B72-3E95-4658-9D4A-5C3EDCBF5888}"/>
              </a:ext>
            </a:extLst>
          </p:cNvPr>
          <p:cNvSpPr/>
          <p:nvPr/>
        </p:nvSpPr>
        <p:spPr>
          <a:xfrm>
            <a:off x="1118470" y="2858482"/>
            <a:ext cx="4609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3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 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429D7C60-0A57-4F04-962B-3418D4C9999F}"/>
              </a:ext>
            </a:extLst>
          </p:cNvPr>
          <p:cNvSpPr/>
          <p:nvPr/>
        </p:nvSpPr>
        <p:spPr>
          <a:xfrm>
            <a:off x="1135158" y="4258508"/>
            <a:ext cx="4609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3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 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C5EC2D3B-5626-460E-ACA9-6E9ACE09412C}"/>
              </a:ext>
            </a:extLst>
          </p:cNvPr>
          <p:cNvSpPr/>
          <p:nvPr/>
        </p:nvSpPr>
        <p:spPr>
          <a:xfrm>
            <a:off x="1135158" y="5663787"/>
            <a:ext cx="4609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3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 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3A753316-8100-40CD-AD53-FD7B1DD95E76}"/>
              </a:ext>
            </a:extLst>
          </p:cNvPr>
          <p:cNvGrpSpPr/>
          <p:nvPr/>
        </p:nvGrpSpPr>
        <p:grpSpPr>
          <a:xfrm>
            <a:off x="7495627" y="2940447"/>
            <a:ext cx="3761503" cy="615553"/>
            <a:chOff x="7359887" y="2269293"/>
            <a:chExt cx="3761503" cy="6155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B2175B-37C7-4D8A-A8D9-C3509A567CB1}"/>
                </a:ext>
              </a:extLst>
            </p:cNvPr>
            <p:cNvSpPr txBox="1"/>
            <p:nvPr/>
          </p:nvSpPr>
          <p:spPr>
            <a:xfrm>
              <a:off x="7359887" y="2269293"/>
              <a:ext cx="2127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31BAAB-AD17-4F54-88B6-A033F0F2A56C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8049A10A-E9E5-4624-BC6A-31BF9FE837B6}"/>
              </a:ext>
            </a:extLst>
          </p:cNvPr>
          <p:cNvGrpSpPr/>
          <p:nvPr/>
        </p:nvGrpSpPr>
        <p:grpSpPr>
          <a:xfrm>
            <a:off x="7510475" y="4325381"/>
            <a:ext cx="3761503" cy="615554"/>
            <a:chOff x="7359887" y="2269292"/>
            <a:chExt cx="3761503" cy="61555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42EE67-CC69-4114-B5C9-701E2C41B7C7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B80CFB1-F23B-4B31-A8F8-12A500C76E65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EE66E66-1204-401A-8A3D-17BDD752C95E}"/>
              </a:ext>
            </a:extLst>
          </p:cNvPr>
          <p:cNvGrpSpPr/>
          <p:nvPr/>
        </p:nvGrpSpPr>
        <p:grpSpPr>
          <a:xfrm>
            <a:off x="7495627" y="5710316"/>
            <a:ext cx="3761503" cy="615554"/>
            <a:chOff x="7359887" y="2269292"/>
            <a:chExt cx="3761503" cy="61555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91762C8-186E-4DDB-AFF4-CAF4BB7446CD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ABBFC5-C2E5-46CA-8491-C99EBC557AE2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95F4C1A0-7F2B-4CA2-8C46-6EA39AED6DAA}"/>
              </a:ext>
            </a:extLst>
          </p:cNvPr>
          <p:cNvSpPr/>
          <p:nvPr/>
        </p:nvSpPr>
        <p:spPr>
          <a:xfrm>
            <a:off x="7106762" y="2858482"/>
            <a:ext cx="4609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3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 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2845D8D7-4383-4DC9-B351-680E5EE8548E}"/>
              </a:ext>
            </a:extLst>
          </p:cNvPr>
          <p:cNvSpPr/>
          <p:nvPr/>
        </p:nvSpPr>
        <p:spPr>
          <a:xfrm>
            <a:off x="7123450" y="4258508"/>
            <a:ext cx="4609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3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 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EFC78222-765D-45C8-9EF5-36CB9E00C919}"/>
              </a:ext>
            </a:extLst>
          </p:cNvPr>
          <p:cNvSpPr/>
          <p:nvPr/>
        </p:nvSpPr>
        <p:spPr>
          <a:xfrm>
            <a:off x="7123450" y="5663787"/>
            <a:ext cx="4609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3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 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8634967C-410E-4027-AE61-939FA83C64F2}"/>
              </a:ext>
            </a:extLst>
          </p:cNvPr>
          <p:cNvGrpSpPr/>
          <p:nvPr/>
        </p:nvGrpSpPr>
        <p:grpSpPr>
          <a:xfrm>
            <a:off x="10700249" y="277758"/>
            <a:ext cx="1172309" cy="507831"/>
            <a:chOff x="10257690" y="287616"/>
            <a:chExt cx="1172309" cy="50783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AA29D8A-4D61-4A57-BDED-9EDF9B53C7AB}"/>
                </a:ext>
              </a:extLst>
            </p:cNvPr>
            <p:cNvSpPr txBox="1"/>
            <p:nvPr/>
          </p:nvSpPr>
          <p:spPr>
            <a:xfrm>
              <a:off x="10467428" y="287616"/>
              <a:ext cx="962571" cy="50783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700" spc="-120" dirty="0">
                  <a:gradFill>
                    <a:gsLst>
                      <a:gs pos="0">
                        <a:srgbClr val="800668"/>
                      </a:gs>
                      <a:gs pos="100000">
                        <a:srgbClr val="0057B6"/>
                      </a:gs>
                    </a:gsLst>
                    <a:lin ang="5400000" scaled="1"/>
                  </a:gradFill>
                  <a:latin typeface="Cera Pro" panose="00000400000000000000" pitchFamily="2" charset="0"/>
                </a:rPr>
                <a:t>БАНК</a:t>
              </a:r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931BC4C1-51F9-46E6-B98C-23A3CC9946AB}"/>
                </a:ext>
              </a:extLst>
            </p:cNvPr>
            <p:cNvSpPr/>
            <p:nvPr/>
          </p:nvSpPr>
          <p:spPr>
            <a:xfrm>
              <a:off x="10257690" y="412576"/>
              <a:ext cx="264093" cy="264093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A5C444E5-183B-4864-B18C-54C3903C870B}"/>
                </a:ext>
              </a:extLst>
            </p:cNvPr>
            <p:cNvCxnSpPr>
              <a:cxnSpLocks/>
            </p:cNvCxnSpPr>
            <p:nvPr/>
          </p:nvCxnSpPr>
          <p:spPr>
            <a:xfrm>
              <a:off x="10277602" y="436650"/>
              <a:ext cx="241005" cy="231844"/>
            </a:xfrm>
            <a:prstGeom prst="line">
              <a:avLst/>
            </a:prstGeom>
            <a:ln w="60325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E993A183-2EB8-4C61-BB04-B16FA7459ADB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895" y="398558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CB35DB55-6032-4BCE-B6CF-567EADEA40C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487" y="405145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743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AB9117-6F3C-4F00-8C8F-3802DE532ABF}"/>
              </a:ext>
            </a:extLst>
          </p:cNvPr>
          <p:cNvSpPr txBox="1"/>
          <p:nvPr/>
        </p:nvSpPr>
        <p:spPr>
          <a:xfrm>
            <a:off x="319442" y="264533"/>
            <a:ext cx="10004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НАЗВАНИЕ ЗАГОЛОВКА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75715D-20DE-4DA8-868C-9AD033291F20}"/>
              </a:ext>
            </a:extLst>
          </p:cNvPr>
          <p:cNvSpPr/>
          <p:nvPr/>
        </p:nvSpPr>
        <p:spPr>
          <a:xfrm>
            <a:off x="319442" y="984082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ТЕКСТ ПОДЗАГОЛОВКА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5C89E784-B6B2-4F2D-998A-48A4451C00B3}"/>
              </a:ext>
            </a:extLst>
          </p:cNvPr>
          <p:cNvGrpSpPr/>
          <p:nvPr/>
        </p:nvGrpSpPr>
        <p:grpSpPr>
          <a:xfrm>
            <a:off x="1083115" y="2410429"/>
            <a:ext cx="3761503" cy="615553"/>
            <a:chOff x="7359887" y="2269293"/>
            <a:chExt cx="3761503" cy="61555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7C8E99-F6B6-4024-BDA2-5461DAE358B7}"/>
                </a:ext>
              </a:extLst>
            </p:cNvPr>
            <p:cNvSpPr txBox="1"/>
            <p:nvPr/>
          </p:nvSpPr>
          <p:spPr>
            <a:xfrm>
              <a:off x="7359887" y="2269293"/>
              <a:ext cx="2127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07DCCC-25A7-4A36-BB60-E662956B33B5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915AC1D5-A2C0-4577-ABE2-03829DD5CC6B}"/>
              </a:ext>
            </a:extLst>
          </p:cNvPr>
          <p:cNvGrpSpPr/>
          <p:nvPr/>
        </p:nvGrpSpPr>
        <p:grpSpPr>
          <a:xfrm>
            <a:off x="1097963" y="3760946"/>
            <a:ext cx="3761503" cy="615554"/>
            <a:chOff x="7359887" y="2269292"/>
            <a:chExt cx="3761503" cy="61555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6E2BEB-AB7E-4F0E-AEED-F95ED64BFB14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86441A6-F739-4FC6-B530-AEE55D03E638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6D072D2D-CF74-4C06-8235-38D557A48FB3}"/>
              </a:ext>
            </a:extLst>
          </p:cNvPr>
          <p:cNvGrpSpPr/>
          <p:nvPr/>
        </p:nvGrpSpPr>
        <p:grpSpPr>
          <a:xfrm>
            <a:off x="1083115" y="5145881"/>
            <a:ext cx="3761503" cy="615554"/>
            <a:chOff x="7359887" y="2269292"/>
            <a:chExt cx="3761503" cy="61555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C52BCB2-1EEA-4BB4-A69D-25344CA47EE1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9F32FD4-BEEB-4D1A-A347-7349F7ECD7A2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147B8F6-96DB-48DF-9068-6BE8113FDD5E}"/>
              </a:ext>
            </a:extLst>
          </p:cNvPr>
          <p:cNvSpPr txBox="1"/>
          <p:nvPr/>
        </p:nvSpPr>
        <p:spPr>
          <a:xfrm>
            <a:off x="443495" y="2175956"/>
            <a:ext cx="74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spc="110" dirty="0">
                <a:solidFill>
                  <a:srgbClr val="800668"/>
                </a:solidFill>
                <a:latin typeface="Cera Pro" panose="00000400000000000000" pitchFamily="2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98A66F6-BF1A-49C0-BF9C-B68E3ED2B1E6}"/>
              </a:ext>
            </a:extLst>
          </p:cNvPr>
          <p:cNvSpPr txBox="1"/>
          <p:nvPr/>
        </p:nvSpPr>
        <p:spPr>
          <a:xfrm>
            <a:off x="443494" y="3560891"/>
            <a:ext cx="74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spc="110" dirty="0">
                <a:solidFill>
                  <a:srgbClr val="800668"/>
                </a:solidFill>
                <a:latin typeface="Cera Pro" panose="00000400000000000000" pitchFamily="2" charset="0"/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5C1A50-68E3-4CDA-8B62-A24D915701A4}"/>
              </a:ext>
            </a:extLst>
          </p:cNvPr>
          <p:cNvSpPr txBox="1"/>
          <p:nvPr/>
        </p:nvSpPr>
        <p:spPr>
          <a:xfrm>
            <a:off x="443493" y="4945826"/>
            <a:ext cx="74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spc="110" dirty="0">
                <a:solidFill>
                  <a:srgbClr val="800668"/>
                </a:solidFill>
                <a:latin typeface="Cera Pro" panose="00000400000000000000" pitchFamily="2" charset="0"/>
              </a:rPr>
              <a:t>3</a:t>
            </a: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E7A6EF44-A7D3-4268-AA77-398BBBDD3E82}"/>
              </a:ext>
            </a:extLst>
          </p:cNvPr>
          <p:cNvGrpSpPr/>
          <p:nvPr/>
        </p:nvGrpSpPr>
        <p:grpSpPr>
          <a:xfrm>
            <a:off x="7347384" y="2410429"/>
            <a:ext cx="3761503" cy="615553"/>
            <a:chOff x="7359887" y="2269293"/>
            <a:chExt cx="3761503" cy="61555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18E5C5-379C-4C26-BF1A-E70296E84A5D}"/>
                </a:ext>
              </a:extLst>
            </p:cNvPr>
            <p:cNvSpPr txBox="1"/>
            <p:nvPr/>
          </p:nvSpPr>
          <p:spPr>
            <a:xfrm>
              <a:off x="7359887" y="2269293"/>
              <a:ext cx="2127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E046C8-ACDE-44C4-B02E-84C8DEA3ED00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C4A233E9-6910-4675-AD26-E04008CFC6F2}"/>
              </a:ext>
            </a:extLst>
          </p:cNvPr>
          <p:cNvGrpSpPr/>
          <p:nvPr/>
        </p:nvGrpSpPr>
        <p:grpSpPr>
          <a:xfrm>
            <a:off x="7362232" y="3760946"/>
            <a:ext cx="3761503" cy="615554"/>
            <a:chOff x="7359887" y="2269292"/>
            <a:chExt cx="3761503" cy="61555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C678C1E-1413-400D-A14D-0F39F6D9A930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CFD58A2-195D-4561-A700-7DD5D0693C27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BA005C25-9267-4E2A-B555-30BD2FCA5B0F}"/>
              </a:ext>
            </a:extLst>
          </p:cNvPr>
          <p:cNvGrpSpPr/>
          <p:nvPr/>
        </p:nvGrpSpPr>
        <p:grpSpPr>
          <a:xfrm>
            <a:off x="7347384" y="5145881"/>
            <a:ext cx="3761503" cy="615554"/>
            <a:chOff x="7359887" y="2269292"/>
            <a:chExt cx="3761503" cy="6155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2247D2E-5BE0-439D-85F0-CD4719C0A4CB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0D88733-A11F-40C5-B70F-71DE177043EC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9BA250B-C967-448F-807F-0DF67A029473}"/>
              </a:ext>
            </a:extLst>
          </p:cNvPr>
          <p:cNvSpPr txBox="1"/>
          <p:nvPr/>
        </p:nvSpPr>
        <p:spPr>
          <a:xfrm>
            <a:off x="6707764" y="2175956"/>
            <a:ext cx="74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spc="110" dirty="0">
                <a:solidFill>
                  <a:srgbClr val="800668"/>
                </a:solidFill>
                <a:latin typeface="Cera Pro" panose="00000400000000000000" pitchFamily="2" charset="0"/>
              </a:rPr>
              <a:t>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F2BE97-2E2A-4143-9E84-0BDC5188C509}"/>
              </a:ext>
            </a:extLst>
          </p:cNvPr>
          <p:cNvSpPr txBox="1"/>
          <p:nvPr/>
        </p:nvSpPr>
        <p:spPr>
          <a:xfrm>
            <a:off x="6707763" y="3560891"/>
            <a:ext cx="74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spc="110" dirty="0">
                <a:solidFill>
                  <a:srgbClr val="800668"/>
                </a:solidFill>
                <a:latin typeface="Cera Pro" panose="00000400000000000000" pitchFamily="2" charset="0"/>
              </a:rPr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0E9822-B828-4766-8C10-CE87FC92F0EA}"/>
              </a:ext>
            </a:extLst>
          </p:cNvPr>
          <p:cNvSpPr txBox="1"/>
          <p:nvPr/>
        </p:nvSpPr>
        <p:spPr>
          <a:xfrm>
            <a:off x="6707762" y="4945826"/>
            <a:ext cx="74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spc="110" dirty="0">
                <a:solidFill>
                  <a:srgbClr val="800668"/>
                </a:solidFill>
                <a:latin typeface="Cera Pro" panose="00000400000000000000" pitchFamily="2" charset="0"/>
              </a:rPr>
              <a:t>6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4D14B5A-D3A0-486A-B10F-8A2271F63A83}"/>
              </a:ext>
            </a:extLst>
          </p:cNvPr>
          <p:cNvGrpSpPr/>
          <p:nvPr/>
        </p:nvGrpSpPr>
        <p:grpSpPr>
          <a:xfrm>
            <a:off x="10700249" y="277758"/>
            <a:ext cx="1172309" cy="507831"/>
            <a:chOff x="10257690" y="287616"/>
            <a:chExt cx="1172309" cy="5078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8021E2-EEB2-4AA9-9CBF-2133F40350A3}"/>
                </a:ext>
              </a:extLst>
            </p:cNvPr>
            <p:cNvSpPr txBox="1"/>
            <p:nvPr/>
          </p:nvSpPr>
          <p:spPr>
            <a:xfrm>
              <a:off x="10467428" y="287616"/>
              <a:ext cx="962571" cy="50783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700" spc="-120" dirty="0">
                  <a:gradFill>
                    <a:gsLst>
                      <a:gs pos="0">
                        <a:srgbClr val="800668"/>
                      </a:gs>
                      <a:gs pos="100000">
                        <a:srgbClr val="0057B6"/>
                      </a:gs>
                    </a:gsLst>
                    <a:lin ang="5400000" scaled="1"/>
                  </a:gradFill>
                  <a:latin typeface="Cera Pro" panose="00000400000000000000" pitchFamily="2" charset="0"/>
                </a:rPr>
                <a:t>БАНК</a:t>
              </a:r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3A22AA3C-3594-42FD-A67F-A1C50CCD69A8}"/>
                </a:ext>
              </a:extLst>
            </p:cNvPr>
            <p:cNvSpPr/>
            <p:nvPr/>
          </p:nvSpPr>
          <p:spPr>
            <a:xfrm>
              <a:off x="10257690" y="412576"/>
              <a:ext cx="264093" cy="264093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31" name="Прямая соединительная линия 30">
              <a:extLst>
                <a:ext uri="{FF2B5EF4-FFF2-40B4-BE49-F238E27FC236}">
                  <a16:creationId xmlns:a16="http://schemas.microsoft.com/office/drawing/2014/main" id="{4186DDDB-DD22-4649-BE56-2D932F3446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77602" y="436650"/>
              <a:ext cx="241005" cy="231844"/>
            </a:xfrm>
            <a:prstGeom prst="line">
              <a:avLst/>
            </a:prstGeom>
            <a:ln w="60325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>
              <a:extLst>
                <a:ext uri="{FF2B5EF4-FFF2-40B4-BE49-F238E27FC236}">
                  <a16:creationId xmlns:a16="http://schemas.microsoft.com/office/drawing/2014/main" id="{FEF3DD74-C1B7-4ABE-92EF-F5E309DB09C5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895" y="398558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>
              <a:extLst>
                <a:ext uri="{FF2B5EF4-FFF2-40B4-BE49-F238E27FC236}">
                  <a16:creationId xmlns:a16="http://schemas.microsoft.com/office/drawing/2014/main" id="{5A83DA96-693A-44A7-AEC9-1A1AA374A06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487" y="405145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03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03CA6F-F7C7-4011-80D0-955440555B3E}"/>
              </a:ext>
            </a:extLst>
          </p:cNvPr>
          <p:cNvSpPr txBox="1"/>
          <p:nvPr/>
        </p:nvSpPr>
        <p:spPr>
          <a:xfrm>
            <a:off x="319443" y="264533"/>
            <a:ext cx="79101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НАЗВАНИЕ ЗАГОЛОВКА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F76D344-C7D0-4D4F-9B4A-DF8B2CC2F7AA}"/>
              </a:ext>
            </a:extLst>
          </p:cNvPr>
          <p:cNvSpPr/>
          <p:nvPr/>
        </p:nvSpPr>
        <p:spPr>
          <a:xfrm>
            <a:off x="319442" y="984082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ТЕКСТ ПОДЗАГОЛОВКА</a:t>
            </a:r>
          </a:p>
        </p:txBody>
      </p:sp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3D96C0BC-CC69-48A1-BFE2-AF336E6470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40113"/>
              </p:ext>
            </p:extLst>
          </p:nvPr>
        </p:nvGraphicFramePr>
        <p:xfrm>
          <a:off x="319442" y="2269292"/>
          <a:ext cx="4803140" cy="4074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2C5E5C5E-408D-4DA9-B245-100BD717B421}"/>
              </a:ext>
            </a:extLst>
          </p:cNvPr>
          <p:cNvGrpSpPr/>
          <p:nvPr/>
        </p:nvGrpSpPr>
        <p:grpSpPr>
          <a:xfrm>
            <a:off x="7359887" y="2467181"/>
            <a:ext cx="3761503" cy="615553"/>
            <a:chOff x="7359887" y="2269293"/>
            <a:chExt cx="3761503" cy="6155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E0A3D7-C0D7-4ECF-B382-A765079F98EB}"/>
                </a:ext>
              </a:extLst>
            </p:cNvPr>
            <p:cNvSpPr txBox="1"/>
            <p:nvPr/>
          </p:nvSpPr>
          <p:spPr>
            <a:xfrm>
              <a:off x="7359887" y="2269293"/>
              <a:ext cx="2127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87C1C8-7CDA-44D5-BA8E-FBDEC3196ADA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C83D3B0-F184-4B58-9283-CA255FCA99EF}"/>
              </a:ext>
            </a:extLst>
          </p:cNvPr>
          <p:cNvGrpSpPr/>
          <p:nvPr/>
        </p:nvGrpSpPr>
        <p:grpSpPr>
          <a:xfrm>
            <a:off x="7374735" y="3654227"/>
            <a:ext cx="3761503" cy="615554"/>
            <a:chOff x="7359887" y="2269292"/>
            <a:chExt cx="3761503" cy="615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DB620A-A4B4-4B9C-9305-63FA6D2535AE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321CB-0B6E-477A-B92E-F50A0BB3D147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35CCD899-A2D9-4E72-AC1D-010F6B9FB60E}"/>
              </a:ext>
            </a:extLst>
          </p:cNvPr>
          <p:cNvGrpSpPr/>
          <p:nvPr/>
        </p:nvGrpSpPr>
        <p:grpSpPr>
          <a:xfrm>
            <a:off x="7359887" y="5039162"/>
            <a:ext cx="3761503" cy="615554"/>
            <a:chOff x="7359887" y="2269292"/>
            <a:chExt cx="3761503" cy="615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E778BE-27AF-4CC0-B480-CA91382D60BD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1090AC-DD97-4C64-B07B-31EDDDDCA977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565EA5BB-A4D2-4DC9-BB74-28F712088734}"/>
              </a:ext>
            </a:extLst>
          </p:cNvPr>
          <p:cNvGrpSpPr/>
          <p:nvPr/>
        </p:nvGrpSpPr>
        <p:grpSpPr>
          <a:xfrm>
            <a:off x="10700249" y="277758"/>
            <a:ext cx="1172309" cy="507831"/>
            <a:chOff x="10257690" y="287616"/>
            <a:chExt cx="1172309" cy="50783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82D5C58-4E98-49BF-96F1-A6BA84A010AE}"/>
                </a:ext>
              </a:extLst>
            </p:cNvPr>
            <p:cNvSpPr txBox="1"/>
            <p:nvPr/>
          </p:nvSpPr>
          <p:spPr>
            <a:xfrm>
              <a:off x="10467428" y="287616"/>
              <a:ext cx="962571" cy="50783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700" spc="-120" dirty="0">
                  <a:gradFill>
                    <a:gsLst>
                      <a:gs pos="0">
                        <a:srgbClr val="800668"/>
                      </a:gs>
                      <a:gs pos="100000">
                        <a:srgbClr val="0057B6"/>
                      </a:gs>
                    </a:gsLst>
                    <a:lin ang="5400000" scaled="1"/>
                  </a:gradFill>
                  <a:latin typeface="Cera Pro" panose="00000400000000000000" pitchFamily="2" charset="0"/>
                </a:rPr>
                <a:t>БАНК</a:t>
              </a:r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07F47E36-F4B1-4E12-B154-E6090BEE8BFA}"/>
                </a:ext>
              </a:extLst>
            </p:cNvPr>
            <p:cNvSpPr/>
            <p:nvPr/>
          </p:nvSpPr>
          <p:spPr>
            <a:xfrm>
              <a:off x="10257690" y="412576"/>
              <a:ext cx="264093" cy="264093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AF694E42-E1AC-4480-B75D-3FD893CA3E4D}"/>
                </a:ext>
              </a:extLst>
            </p:cNvPr>
            <p:cNvCxnSpPr>
              <a:cxnSpLocks/>
            </p:cNvCxnSpPr>
            <p:nvPr/>
          </p:nvCxnSpPr>
          <p:spPr>
            <a:xfrm>
              <a:off x="10277602" y="436650"/>
              <a:ext cx="241005" cy="231844"/>
            </a:xfrm>
            <a:prstGeom prst="line">
              <a:avLst/>
            </a:prstGeom>
            <a:ln w="60325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Прямая соединительная линия 80">
              <a:extLst>
                <a:ext uri="{FF2B5EF4-FFF2-40B4-BE49-F238E27FC236}">
                  <a16:creationId xmlns:a16="http://schemas.microsoft.com/office/drawing/2014/main" id="{F781F868-FEF3-492E-BAEC-26F9FA43D7CD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895" y="398558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B68CF15A-DC73-490B-80E3-9A7A9A3F0118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487" y="405145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96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39A583-EE67-4BED-A308-0F926B276102}"/>
              </a:ext>
            </a:extLst>
          </p:cNvPr>
          <p:cNvSpPr txBox="1"/>
          <p:nvPr/>
        </p:nvSpPr>
        <p:spPr>
          <a:xfrm>
            <a:off x="319442" y="277758"/>
            <a:ext cx="93897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НАЗВАНИЕ ЗАГОЛОВКА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DEEA746-C0FA-41D4-93BF-BDCAF5A26319}"/>
              </a:ext>
            </a:extLst>
          </p:cNvPr>
          <p:cNvSpPr/>
          <p:nvPr/>
        </p:nvSpPr>
        <p:spPr>
          <a:xfrm>
            <a:off x="319442" y="984082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ТЕКСТ ПОДЗАГОЛОВКА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DCC415DB-C8FE-4AE3-99B4-682FFBFCF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8119077"/>
              </p:ext>
            </p:extLst>
          </p:nvPr>
        </p:nvGraphicFramePr>
        <p:xfrm>
          <a:off x="319442" y="2101909"/>
          <a:ext cx="5776558" cy="4235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B4ADD964-6478-46EE-A1D4-85B532877CCD}"/>
              </a:ext>
            </a:extLst>
          </p:cNvPr>
          <p:cNvGrpSpPr/>
          <p:nvPr/>
        </p:nvGrpSpPr>
        <p:grpSpPr>
          <a:xfrm>
            <a:off x="8007587" y="3018593"/>
            <a:ext cx="3761503" cy="615553"/>
            <a:chOff x="7359887" y="2269293"/>
            <a:chExt cx="3761503" cy="61555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6439E9-1A9E-4DC4-B7A0-6383D664ADFC}"/>
                </a:ext>
              </a:extLst>
            </p:cNvPr>
            <p:cNvSpPr txBox="1"/>
            <p:nvPr/>
          </p:nvSpPr>
          <p:spPr>
            <a:xfrm>
              <a:off x="7359887" y="2269293"/>
              <a:ext cx="2076213" cy="308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349D83-B274-4585-8E49-9B2EA99E501A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FFDEEC50-BFC6-48A1-B456-7F44DAA2B6AF}"/>
              </a:ext>
            </a:extLst>
          </p:cNvPr>
          <p:cNvGrpSpPr/>
          <p:nvPr/>
        </p:nvGrpSpPr>
        <p:grpSpPr>
          <a:xfrm>
            <a:off x="8022435" y="4403527"/>
            <a:ext cx="3761503" cy="615554"/>
            <a:chOff x="7359887" y="2269292"/>
            <a:chExt cx="3761503" cy="6155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DE83BB-02D0-4CDC-8162-477986AC6B73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1650DB-FCC0-4A39-8C09-7CDE10AECBF1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61E2A38-D46F-4AEE-8B33-3B69C2DA3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395" y="4403527"/>
            <a:ext cx="539492" cy="53949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A9CABB5-B42E-44D8-B3B1-87787174E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395" y="2981588"/>
            <a:ext cx="539492" cy="539492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EA52F1A1-26FD-4DE1-91EC-4965E34D99DE}"/>
              </a:ext>
            </a:extLst>
          </p:cNvPr>
          <p:cNvGrpSpPr/>
          <p:nvPr/>
        </p:nvGrpSpPr>
        <p:grpSpPr>
          <a:xfrm>
            <a:off x="10700249" y="277758"/>
            <a:ext cx="1172309" cy="507831"/>
            <a:chOff x="10257690" y="287616"/>
            <a:chExt cx="1172309" cy="5078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6F7C10-52E1-4E42-BF7B-A5B4F65692F4}"/>
                </a:ext>
              </a:extLst>
            </p:cNvPr>
            <p:cNvSpPr txBox="1"/>
            <p:nvPr/>
          </p:nvSpPr>
          <p:spPr>
            <a:xfrm>
              <a:off x="10467428" y="287616"/>
              <a:ext cx="962571" cy="50783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700" spc="-120" dirty="0">
                  <a:gradFill>
                    <a:gsLst>
                      <a:gs pos="0">
                        <a:srgbClr val="800668"/>
                      </a:gs>
                      <a:gs pos="100000">
                        <a:srgbClr val="0057B6"/>
                      </a:gs>
                    </a:gsLst>
                    <a:lin ang="5400000" scaled="1"/>
                  </a:gradFill>
                  <a:latin typeface="Cera Pro" panose="00000400000000000000" pitchFamily="2" charset="0"/>
                </a:rPr>
                <a:t>БАНК</a:t>
              </a: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08C73D50-F2BF-4A93-BA00-20F0DD662148}"/>
                </a:ext>
              </a:extLst>
            </p:cNvPr>
            <p:cNvSpPr/>
            <p:nvPr/>
          </p:nvSpPr>
          <p:spPr>
            <a:xfrm>
              <a:off x="10257690" y="412576"/>
              <a:ext cx="264093" cy="264093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28" name="Прямая соединительная линия 27">
              <a:extLst>
                <a:ext uri="{FF2B5EF4-FFF2-40B4-BE49-F238E27FC236}">
                  <a16:creationId xmlns:a16="http://schemas.microsoft.com/office/drawing/2014/main" id="{884B780B-F791-4711-A403-3C22132EEC0B}"/>
                </a:ext>
              </a:extLst>
            </p:cNvPr>
            <p:cNvCxnSpPr>
              <a:cxnSpLocks/>
            </p:cNvCxnSpPr>
            <p:nvPr/>
          </p:nvCxnSpPr>
          <p:spPr>
            <a:xfrm>
              <a:off x="10277602" y="436650"/>
              <a:ext cx="241005" cy="231844"/>
            </a:xfrm>
            <a:prstGeom prst="line">
              <a:avLst/>
            </a:prstGeom>
            <a:ln w="60325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41A5ED7-2F63-4032-818B-CB95A2A4D7FA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895" y="398558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>
              <a:extLst>
                <a:ext uri="{FF2B5EF4-FFF2-40B4-BE49-F238E27FC236}">
                  <a16:creationId xmlns:a16="http://schemas.microsoft.com/office/drawing/2014/main" id="{4713D586-BAC8-4C6E-BE44-4BE8976B6042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487" y="405145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643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53EE0B-19CB-4268-A185-3178FA87A2C5}"/>
              </a:ext>
            </a:extLst>
          </p:cNvPr>
          <p:cNvSpPr txBox="1"/>
          <p:nvPr/>
        </p:nvSpPr>
        <p:spPr>
          <a:xfrm>
            <a:off x="319442" y="264533"/>
            <a:ext cx="10004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НАЗВАНИЕ ЗАГОЛОВКА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31C0DB-A17D-462E-847B-DF810EBA80AD}"/>
              </a:ext>
            </a:extLst>
          </p:cNvPr>
          <p:cNvSpPr/>
          <p:nvPr/>
        </p:nvSpPr>
        <p:spPr>
          <a:xfrm>
            <a:off x="319442" y="984082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ТЕКСТ ПОДЗАГОЛОВКА</a:t>
            </a:r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35165628-C1DA-490D-A927-4945B2750273}"/>
              </a:ext>
            </a:extLst>
          </p:cNvPr>
          <p:cNvSpPr/>
          <p:nvPr/>
        </p:nvSpPr>
        <p:spPr>
          <a:xfrm flipV="1">
            <a:off x="768350" y="2305218"/>
            <a:ext cx="3009900" cy="3492500"/>
          </a:xfrm>
          <a:prstGeom prst="triangle">
            <a:avLst/>
          </a:prstGeom>
          <a:gradFill flip="none" rotWithShape="1">
            <a:gsLst>
              <a:gs pos="0">
                <a:srgbClr val="0057B6"/>
              </a:gs>
              <a:gs pos="100000">
                <a:srgbClr val="800668">
                  <a:alpha val="85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9160559-2CF4-47D8-9567-1272048A9795}"/>
              </a:ext>
            </a:extLst>
          </p:cNvPr>
          <p:cNvGrpSpPr/>
          <p:nvPr/>
        </p:nvGrpSpPr>
        <p:grpSpPr>
          <a:xfrm>
            <a:off x="7969487" y="2329913"/>
            <a:ext cx="3761503" cy="615553"/>
            <a:chOff x="7359887" y="2269293"/>
            <a:chExt cx="3761503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319767-4726-4C9D-9200-2938182BA5FE}"/>
                </a:ext>
              </a:extLst>
            </p:cNvPr>
            <p:cNvSpPr txBox="1"/>
            <p:nvPr/>
          </p:nvSpPr>
          <p:spPr>
            <a:xfrm>
              <a:off x="7359887" y="2269293"/>
              <a:ext cx="2127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4DAF05-F5BE-48A3-A77C-F8A4654BA855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7430B97F-B684-48FB-8DA1-55E0002E51F4}"/>
              </a:ext>
            </a:extLst>
          </p:cNvPr>
          <p:cNvGrpSpPr/>
          <p:nvPr/>
        </p:nvGrpSpPr>
        <p:grpSpPr>
          <a:xfrm>
            <a:off x="7984335" y="3714847"/>
            <a:ext cx="3761503" cy="615554"/>
            <a:chOff x="7359887" y="2269292"/>
            <a:chExt cx="3761503" cy="615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D01189-6D18-4829-929D-59EC78EE2F18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322E89-2EB6-46C5-8025-749172D4F239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76BCA87-4877-47A7-825C-54891B582C53}"/>
              </a:ext>
            </a:extLst>
          </p:cNvPr>
          <p:cNvGrpSpPr/>
          <p:nvPr/>
        </p:nvGrpSpPr>
        <p:grpSpPr>
          <a:xfrm>
            <a:off x="7969487" y="5099782"/>
            <a:ext cx="3761503" cy="615554"/>
            <a:chOff x="7359887" y="2269292"/>
            <a:chExt cx="3761503" cy="6155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CC0719-BAD6-4597-AA7C-364D40C01208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35B016-6DE5-403A-843C-76122EE8326C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sp>
        <p:nvSpPr>
          <p:cNvPr id="16" name="Овал 15">
            <a:extLst>
              <a:ext uri="{FF2B5EF4-FFF2-40B4-BE49-F238E27FC236}">
                <a16:creationId xmlns:a16="http://schemas.microsoft.com/office/drawing/2014/main" id="{FEBA5131-E5FA-471A-B507-1B59DDA1C4C7}"/>
              </a:ext>
            </a:extLst>
          </p:cNvPr>
          <p:cNvSpPr/>
          <p:nvPr/>
        </p:nvSpPr>
        <p:spPr>
          <a:xfrm>
            <a:off x="7411870" y="2329913"/>
            <a:ext cx="370231" cy="370231"/>
          </a:xfrm>
          <a:prstGeom prst="ellipse">
            <a:avLst/>
          </a:prstGeom>
          <a:solidFill>
            <a:srgbClr val="800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1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300CCE57-1A12-45BD-AE37-89979FFCEE28}"/>
              </a:ext>
            </a:extLst>
          </p:cNvPr>
          <p:cNvSpPr/>
          <p:nvPr/>
        </p:nvSpPr>
        <p:spPr>
          <a:xfrm>
            <a:off x="7411869" y="3714847"/>
            <a:ext cx="370231" cy="370231"/>
          </a:xfrm>
          <a:prstGeom prst="ellipse">
            <a:avLst/>
          </a:prstGeom>
          <a:solidFill>
            <a:srgbClr val="800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2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16095433-15D8-4AAB-97E3-AB195ECEA67D}"/>
              </a:ext>
            </a:extLst>
          </p:cNvPr>
          <p:cNvSpPr/>
          <p:nvPr/>
        </p:nvSpPr>
        <p:spPr>
          <a:xfrm>
            <a:off x="7411869" y="5099781"/>
            <a:ext cx="370231" cy="370231"/>
          </a:xfrm>
          <a:prstGeom prst="ellipse">
            <a:avLst/>
          </a:prstGeom>
          <a:solidFill>
            <a:srgbClr val="800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3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6E05309-7F22-428A-B40B-B6106C710954}"/>
              </a:ext>
            </a:extLst>
          </p:cNvPr>
          <p:cNvGrpSpPr/>
          <p:nvPr/>
        </p:nvGrpSpPr>
        <p:grpSpPr>
          <a:xfrm>
            <a:off x="4017344" y="2700144"/>
            <a:ext cx="1638046" cy="650195"/>
            <a:chOff x="1139290" y="3527977"/>
            <a:chExt cx="2275757" cy="65019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8657F0-3E66-4BF3-AABD-9B11474E66EA}"/>
                </a:ext>
              </a:extLst>
            </p:cNvPr>
            <p:cNvSpPr txBox="1"/>
            <p:nvPr/>
          </p:nvSpPr>
          <p:spPr>
            <a:xfrm>
              <a:off x="1141418" y="3527977"/>
              <a:ext cx="1712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80%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D0ADB4-8E1E-4E20-9D3A-27580E535254}"/>
                </a:ext>
              </a:extLst>
            </p:cNvPr>
            <p:cNvSpPr txBox="1"/>
            <p:nvPr/>
          </p:nvSpPr>
          <p:spPr>
            <a:xfrm>
              <a:off x="1139290" y="3870395"/>
              <a:ext cx="2275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Текст</a:t>
              </a: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3F9D805-65DA-4B7C-8893-BEFE8CA0BEB1}"/>
              </a:ext>
            </a:extLst>
          </p:cNvPr>
          <p:cNvGrpSpPr/>
          <p:nvPr/>
        </p:nvGrpSpPr>
        <p:grpSpPr>
          <a:xfrm>
            <a:off x="4017344" y="3697524"/>
            <a:ext cx="1638046" cy="654963"/>
            <a:chOff x="1139290" y="3527977"/>
            <a:chExt cx="2275757" cy="6549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3BA47E-4798-40B0-BB97-AEE66C50F73D}"/>
                </a:ext>
              </a:extLst>
            </p:cNvPr>
            <p:cNvSpPr txBox="1"/>
            <p:nvPr/>
          </p:nvSpPr>
          <p:spPr>
            <a:xfrm>
              <a:off x="1141418" y="3527977"/>
              <a:ext cx="1712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50%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86F5AFB-F5F0-4D9D-8C4A-3362F5A114F9}"/>
                </a:ext>
              </a:extLst>
            </p:cNvPr>
            <p:cNvSpPr txBox="1"/>
            <p:nvPr/>
          </p:nvSpPr>
          <p:spPr>
            <a:xfrm>
              <a:off x="1139290" y="3875163"/>
              <a:ext cx="2275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Текст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4506B1E-8AA6-4681-9B86-DD1F19D3C312}"/>
              </a:ext>
            </a:extLst>
          </p:cNvPr>
          <p:cNvGrpSpPr/>
          <p:nvPr/>
        </p:nvGrpSpPr>
        <p:grpSpPr>
          <a:xfrm>
            <a:off x="4017344" y="4699672"/>
            <a:ext cx="1638046" cy="654963"/>
            <a:chOff x="1140471" y="3527977"/>
            <a:chExt cx="2275757" cy="6549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B72136F-FA83-40D3-992B-C612C4CC0919}"/>
                </a:ext>
              </a:extLst>
            </p:cNvPr>
            <p:cNvSpPr txBox="1"/>
            <p:nvPr/>
          </p:nvSpPr>
          <p:spPr>
            <a:xfrm>
              <a:off x="1141418" y="3527977"/>
              <a:ext cx="1712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20%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BFDCD7-0AE9-48D5-B29A-4755AC7B6084}"/>
                </a:ext>
              </a:extLst>
            </p:cNvPr>
            <p:cNvSpPr txBox="1"/>
            <p:nvPr/>
          </p:nvSpPr>
          <p:spPr>
            <a:xfrm>
              <a:off x="1140471" y="3875163"/>
              <a:ext cx="22757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Текст</a:t>
              </a:r>
            </a:p>
          </p:txBody>
        </p:sp>
      </p:grp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2E56F3D-B8F0-4514-9592-BEFE3D9360C9}"/>
              </a:ext>
            </a:extLst>
          </p:cNvPr>
          <p:cNvCxnSpPr>
            <a:stCxn id="23" idx="1"/>
          </p:cNvCxnSpPr>
          <p:nvPr/>
        </p:nvCxnSpPr>
        <p:spPr>
          <a:xfrm flipH="1">
            <a:off x="3778250" y="2900199"/>
            <a:ext cx="240626" cy="0"/>
          </a:xfrm>
          <a:prstGeom prst="line">
            <a:avLst/>
          </a:prstGeom>
          <a:ln w="19050">
            <a:solidFill>
              <a:srgbClr val="800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3BF70A5-3E7B-4892-ACDD-BBEB2FFFAA24}"/>
              </a:ext>
            </a:extLst>
          </p:cNvPr>
          <p:cNvCxnSpPr>
            <a:cxnSpLocks/>
          </p:cNvCxnSpPr>
          <p:nvPr/>
        </p:nvCxnSpPr>
        <p:spPr>
          <a:xfrm flipH="1">
            <a:off x="3365500" y="3868735"/>
            <a:ext cx="651844" cy="0"/>
          </a:xfrm>
          <a:prstGeom prst="line">
            <a:avLst/>
          </a:prstGeom>
          <a:ln w="19050">
            <a:solidFill>
              <a:srgbClr val="800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3E1E7B8D-37F4-4CEA-8DF5-745D1504849C}"/>
              </a:ext>
            </a:extLst>
          </p:cNvPr>
          <p:cNvCxnSpPr>
            <a:cxnSpLocks/>
          </p:cNvCxnSpPr>
          <p:nvPr/>
        </p:nvCxnSpPr>
        <p:spPr>
          <a:xfrm flipH="1">
            <a:off x="2882900" y="4882262"/>
            <a:ext cx="1134444" cy="0"/>
          </a:xfrm>
          <a:prstGeom prst="line">
            <a:avLst/>
          </a:prstGeom>
          <a:ln w="19050">
            <a:solidFill>
              <a:srgbClr val="8006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5B929EA8-EA79-4460-B7D7-DB2D90583A95}"/>
              </a:ext>
            </a:extLst>
          </p:cNvPr>
          <p:cNvGrpSpPr/>
          <p:nvPr/>
        </p:nvGrpSpPr>
        <p:grpSpPr>
          <a:xfrm>
            <a:off x="10700249" y="277758"/>
            <a:ext cx="1172309" cy="507831"/>
            <a:chOff x="10257690" y="287616"/>
            <a:chExt cx="1172309" cy="5078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C38E00-989E-4A7F-B7FC-1E47FB01FC8D}"/>
                </a:ext>
              </a:extLst>
            </p:cNvPr>
            <p:cNvSpPr txBox="1"/>
            <p:nvPr/>
          </p:nvSpPr>
          <p:spPr>
            <a:xfrm>
              <a:off x="10467428" y="287616"/>
              <a:ext cx="962571" cy="50783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700" spc="-120" dirty="0">
                  <a:gradFill>
                    <a:gsLst>
                      <a:gs pos="0">
                        <a:srgbClr val="800668"/>
                      </a:gs>
                      <a:gs pos="100000">
                        <a:srgbClr val="0057B6"/>
                      </a:gs>
                    </a:gsLst>
                    <a:lin ang="5400000" scaled="1"/>
                  </a:gradFill>
                  <a:latin typeface="Cera Pro" panose="00000400000000000000" pitchFamily="2" charset="0"/>
                </a:rPr>
                <a:t>БАНК</a:t>
              </a:r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2062436B-CA37-4075-97A9-DD6AD3A7FC25}"/>
                </a:ext>
              </a:extLst>
            </p:cNvPr>
            <p:cNvSpPr/>
            <p:nvPr/>
          </p:nvSpPr>
          <p:spPr>
            <a:xfrm>
              <a:off x="10257690" y="412576"/>
              <a:ext cx="264093" cy="264093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131639C4-1C9B-414E-8F10-419F4D8DCE84}"/>
                </a:ext>
              </a:extLst>
            </p:cNvPr>
            <p:cNvCxnSpPr>
              <a:cxnSpLocks/>
            </p:cNvCxnSpPr>
            <p:nvPr/>
          </p:nvCxnSpPr>
          <p:spPr>
            <a:xfrm>
              <a:off x="10277602" y="436650"/>
              <a:ext cx="241005" cy="231844"/>
            </a:xfrm>
            <a:prstGeom prst="line">
              <a:avLst/>
            </a:prstGeom>
            <a:ln w="60325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961E05F1-18CE-49FF-A552-9F7774CB21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895" y="398558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7578C8A0-D107-4965-B0F5-2C5067412B5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487" y="405145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18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7E0F1-5821-49A6-9A0E-DD527510A8EE}"/>
              </a:ext>
            </a:extLst>
          </p:cNvPr>
          <p:cNvSpPr txBox="1"/>
          <p:nvPr/>
        </p:nvSpPr>
        <p:spPr>
          <a:xfrm>
            <a:off x="319442" y="264533"/>
            <a:ext cx="10004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НАЗВАНИЕ ЗАГОЛОВКА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C684F06-1D2B-41BA-8D27-285718FB7C86}"/>
              </a:ext>
            </a:extLst>
          </p:cNvPr>
          <p:cNvSpPr/>
          <p:nvPr/>
        </p:nvSpPr>
        <p:spPr>
          <a:xfrm>
            <a:off x="319442" y="984082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ТЕКСТ ПОДЗАГОЛОВКА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036528F6-3B8D-4DDB-80B7-8A6DDA267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98113"/>
              </p:ext>
            </p:extLst>
          </p:nvPr>
        </p:nvGraphicFramePr>
        <p:xfrm>
          <a:off x="319442" y="2147148"/>
          <a:ext cx="11542360" cy="2563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472">
                  <a:extLst>
                    <a:ext uri="{9D8B030D-6E8A-4147-A177-3AD203B41FA5}">
                      <a16:colId xmlns:a16="http://schemas.microsoft.com/office/drawing/2014/main" val="2539165474"/>
                    </a:ext>
                  </a:extLst>
                </a:gridCol>
                <a:gridCol w="2308472">
                  <a:extLst>
                    <a:ext uri="{9D8B030D-6E8A-4147-A177-3AD203B41FA5}">
                      <a16:colId xmlns:a16="http://schemas.microsoft.com/office/drawing/2014/main" val="1337499860"/>
                    </a:ext>
                  </a:extLst>
                </a:gridCol>
                <a:gridCol w="2308472">
                  <a:extLst>
                    <a:ext uri="{9D8B030D-6E8A-4147-A177-3AD203B41FA5}">
                      <a16:colId xmlns:a16="http://schemas.microsoft.com/office/drawing/2014/main" val="978365802"/>
                    </a:ext>
                  </a:extLst>
                </a:gridCol>
                <a:gridCol w="2308472">
                  <a:extLst>
                    <a:ext uri="{9D8B030D-6E8A-4147-A177-3AD203B41FA5}">
                      <a16:colId xmlns:a16="http://schemas.microsoft.com/office/drawing/2014/main" val="1614147299"/>
                    </a:ext>
                  </a:extLst>
                </a:gridCol>
                <a:gridCol w="2308472">
                  <a:extLst>
                    <a:ext uri="{9D8B030D-6E8A-4147-A177-3AD203B41FA5}">
                      <a16:colId xmlns:a16="http://schemas.microsoft.com/office/drawing/2014/main" val="3840485484"/>
                    </a:ext>
                  </a:extLst>
                </a:gridCol>
              </a:tblGrid>
              <a:tr h="427284"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4B4A49"/>
                          </a:solidFill>
                          <a:latin typeface="Cera CY" panose="020B0604020202020204" charset="0"/>
                        </a:rPr>
                        <a:t>Параметр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4B4A49"/>
                          </a:solidFill>
                          <a:latin typeface="Cera CY" panose="020B0604020202020204" charset="0"/>
                        </a:rPr>
                        <a:t>Параметр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4B4A49"/>
                          </a:solidFill>
                          <a:latin typeface="Cera CY" panose="020B0604020202020204" charset="0"/>
                        </a:rPr>
                        <a:t>Параметр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4B4A49"/>
                          </a:solidFill>
                          <a:latin typeface="Cera CY" panose="020B0604020202020204" charset="0"/>
                        </a:rPr>
                        <a:t>Параметр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solidFill>
                            <a:srgbClr val="4B4A49"/>
                          </a:solidFill>
                          <a:latin typeface="Cera CY" panose="020B0604020202020204" charset="0"/>
                        </a:rPr>
                        <a:t>Параметр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888494"/>
                  </a:ext>
                </a:extLst>
              </a:tr>
              <a:tr h="427284"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745736"/>
                  </a:ext>
                </a:extLst>
              </a:tr>
              <a:tr h="427284"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422846"/>
                  </a:ext>
                </a:extLst>
              </a:tr>
              <a:tr h="427284"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322364"/>
                  </a:ext>
                </a:extLst>
              </a:tr>
              <a:tr h="427284"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757053"/>
                  </a:ext>
                </a:extLst>
              </a:tr>
              <a:tr h="427284">
                <a:tc>
                  <a:txBody>
                    <a:bodyPr/>
                    <a:lstStyle/>
                    <a:p>
                      <a:endParaRPr lang="ru-RU" sz="140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400" dirty="0">
                        <a:latin typeface="Cera CY" panose="020B060402020202020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11208"/>
                  </a:ext>
                </a:extLst>
              </a:tr>
            </a:tbl>
          </a:graphicData>
        </a:graphic>
      </p:graphicFrame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63186C8-97AE-453F-A688-C65B28D58495}"/>
              </a:ext>
            </a:extLst>
          </p:cNvPr>
          <p:cNvGrpSpPr/>
          <p:nvPr/>
        </p:nvGrpSpPr>
        <p:grpSpPr>
          <a:xfrm>
            <a:off x="871634" y="5473808"/>
            <a:ext cx="3761503" cy="615553"/>
            <a:chOff x="7359887" y="2269293"/>
            <a:chExt cx="3761503" cy="6155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D5571-108B-403C-A0CA-50D26C0C5C0C}"/>
                </a:ext>
              </a:extLst>
            </p:cNvPr>
            <p:cNvSpPr txBox="1"/>
            <p:nvPr/>
          </p:nvSpPr>
          <p:spPr>
            <a:xfrm>
              <a:off x="7359887" y="2269293"/>
              <a:ext cx="2127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EDFE1B-5919-4918-A6FD-9DC367848B3E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80CD377-09C8-4BA4-9BFC-C35F82888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442" y="5436803"/>
            <a:ext cx="539492" cy="539492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E76415F-2F0C-426B-BFD3-AC37D8E716BE}"/>
              </a:ext>
            </a:extLst>
          </p:cNvPr>
          <p:cNvGrpSpPr/>
          <p:nvPr/>
        </p:nvGrpSpPr>
        <p:grpSpPr>
          <a:xfrm>
            <a:off x="6915387" y="5510813"/>
            <a:ext cx="3761503" cy="615553"/>
            <a:chOff x="7359887" y="2269293"/>
            <a:chExt cx="3761503" cy="61555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7143A5-3F05-4C35-9B2D-1429C438DB32}"/>
                </a:ext>
              </a:extLst>
            </p:cNvPr>
            <p:cNvSpPr txBox="1"/>
            <p:nvPr/>
          </p:nvSpPr>
          <p:spPr>
            <a:xfrm>
              <a:off x="7359887" y="2269293"/>
              <a:ext cx="2127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2F263E-023A-4FF3-9969-89B28DB2E9F6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A7D063-5D16-49EF-9DB9-92A52047D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3195" y="5473808"/>
            <a:ext cx="539492" cy="539492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9B31E52-EEA3-4ED7-95B9-5182B0FDDF5B}"/>
              </a:ext>
            </a:extLst>
          </p:cNvPr>
          <p:cNvGrpSpPr/>
          <p:nvPr/>
        </p:nvGrpSpPr>
        <p:grpSpPr>
          <a:xfrm>
            <a:off x="10700249" y="277758"/>
            <a:ext cx="1172309" cy="507831"/>
            <a:chOff x="10257690" y="287616"/>
            <a:chExt cx="1172309" cy="5078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F6BBE5-490E-48C0-9896-0D446ECB9EBE}"/>
                </a:ext>
              </a:extLst>
            </p:cNvPr>
            <p:cNvSpPr txBox="1"/>
            <p:nvPr/>
          </p:nvSpPr>
          <p:spPr>
            <a:xfrm>
              <a:off x="10467428" y="287616"/>
              <a:ext cx="962571" cy="50783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700" spc="-120" dirty="0">
                  <a:gradFill>
                    <a:gsLst>
                      <a:gs pos="0">
                        <a:srgbClr val="800668"/>
                      </a:gs>
                      <a:gs pos="100000">
                        <a:srgbClr val="0057B6"/>
                      </a:gs>
                    </a:gsLst>
                    <a:lin ang="5400000" scaled="1"/>
                  </a:gradFill>
                  <a:latin typeface="Cera Pro" panose="00000400000000000000" pitchFamily="2" charset="0"/>
                </a:rPr>
                <a:t>БАНК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1B01828-A6C8-49D5-81E8-7BC7795BE3BB}"/>
                </a:ext>
              </a:extLst>
            </p:cNvPr>
            <p:cNvSpPr/>
            <p:nvPr/>
          </p:nvSpPr>
          <p:spPr>
            <a:xfrm>
              <a:off x="10257690" y="412576"/>
              <a:ext cx="264093" cy="264093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162AA780-7C9A-43E8-80DB-7A01CB2CCD92}"/>
                </a:ext>
              </a:extLst>
            </p:cNvPr>
            <p:cNvCxnSpPr>
              <a:cxnSpLocks/>
            </p:cNvCxnSpPr>
            <p:nvPr/>
          </p:nvCxnSpPr>
          <p:spPr>
            <a:xfrm>
              <a:off x="10277602" y="436650"/>
              <a:ext cx="241005" cy="231844"/>
            </a:xfrm>
            <a:prstGeom prst="line">
              <a:avLst/>
            </a:prstGeom>
            <a:ln w="60325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26238EE3-5EA3-48A0-AE16-6849E892B39F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895" y="398558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16E0D972-6889-4F8A-A5AD-4C965462108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487" y="405145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580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FC62A3-4C85-42C7-83AA-BDED0F815E9B}"/>
              </a:ext>
            </a:extLst>
          </p:cNvPr>
          <p:cNvSpPr txBox="1"/>
          <p:nvPr/>
        </p:nvSpPr>
        <p:spPr>
          <a:xfrm>
            <a:off x="319442" y="264533"/>
            <a:ext cx="10004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НАЗВАНИЕ 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5A19F8-46AD-4C2C-9655-D6CD05EB71D3}"/>
              </a:ext>
            </a:extLst>
          </p:cNvPr>
          <p:cNvSpPr/>
          <p:nvPr/>
        </p:nvSpPr>
        <p:spPr>
          <a:xfrm>
            <a:off x="319442" y="984082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ТЕКСТ ПОДЗАГОЛОВКА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EABF354-F690-414E-8706-8D59362065AA}"/>
              </a:ext>
            </a:extLst>
          </p:cNvPr>
          <p:cNvGrpSpPr/>
          <p:nvPr/>
        </p:nvGrpSpPr>
        <p:grpSpPr>
          <a:xfrm>
            <a:off x="7417037" y="2269420"/>
            <a:ext cx="3761503" cy="615553"/>
            <a:chOff x="7359887" y="2269293"/>
            <a:chExt cx="3761503" cy="61555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D03211-47AE-4D91-873C-AD81BD19C3D9}"/>
                </a:ext>
              </a:extLst>
            </p:cNvPr>
            <p:cNvSpPr txBox="1"/>
            <p:nvPr/>
          </p:nvSpPr>
          <p:spPr>
            <a:xfrm>
              <a:off x="7359887" y="2269293"/>
              <a:ext cx="2127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4C7148-3DF5-4F89-B3BD-6D0E6B738360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A69C2B59-979D-4EB8-9860-1EF7E3843E0A}"/>
              </a:ext>
            </a:extLst>
          </p:cNvPr>
          <p:cNvGrpSpPr/>
          <p:nvPr/>
        </p:nvGrpSpPr>
        <p:grpSpPr>
          <a:xfrm>
            <a:off x="7431885" y="3619937"/>
            <a:ext cx="3761503" cy="615554"/>
            <a:chOff x="7359887" y="2269292"/>
            <a:chExt cx="3761503" cy="615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267696-4964-459D-A12A-B52742319CEF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47A286-1FAB-4F06-B9D9-607585489061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7A61F4D-411A-4D71-8DA7-702A9F9277AB}"/>
              </a:ext>
            </a:extLst>
          </p:cNvPr>
          <p:cNvGrpSpPr/>
          <p:nvPr/>
        </p:nvGrpSpPr>
        <p:grpSpPr>
          <a:xfrm>
            <a:off x="7417037" y="5004872"/>
            <a:ext cx="3761503" cy="615554"/>
            <a:chOff x="7359887" y="2269292"/>
            <a:chExt cx="3761503" cy="6155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36F3DD-141D-45A6-9959-490BFD569B51}"/>
                </a:ext>
              </a:extLst>
            </p:cNvPr>
            <p:cNvSpPr txBox="1"/>
            <p:nvPr/>
          </p:nvSpPr>
          <p:spPr>
            <a:xfrm>
              <a:off x="7359887" y="2269292"/>
              <a:ext cx="2176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FFDF3F-5F56-4FE1-970C-C5D56B3AB3C0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71BAC6-102C-43B3-8118-A6CCBFB4C951}"/>
              </a:ext>
            </a:extLst>
          </p:cNvPr>
          <p:cNvSpPr txBox="1"/>
          <p:nvPr/>
        </p:nvSpPr>
        <p:spPr>
          <a:xfrm>
            <a:off x="6777417" y="2034947"/>
            <a:ext cx="74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F33E9-FC7F-4025-AC4A-E4671068E446}"/>
              </a:ext>
            </a:extLst>
          </p:cNvPr>
          <p:cNvSpPr txBox="1"/>
          <p:nvPr/>
        </p:nvSpPr>
        <p:spPr>
          <a:xfrm>
            <a:off x="6777416" y="3419882"/>
            <a:ext cx="74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1F9382-727F-4E8B-928C-B899BA452E11}"/>
              </a:ext>
            </a:extLst>
          </p:cNvPr>
          <p:cNvSpPr txBox="1"/>
          <p:nvPr/>
        </p:nvSpPr>
        <p:spPr>
          <a:xfrm>
            <a:off x="6777415" y="4804817"/>
            <a:ext cx="74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6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3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1C46F97-EDA3-4F29-A6EB-5611A62B86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24" r="11972" b="2"/>
          <a:stretch/>
        </p:blipFill>
        <p:spPr>
          <a:xfrm>
            <a:off x="-590419" y="1670861"/>
            <a:ext cx="4910376" cy="4513704"/>
          </a:xfrm>
          <a:prstGeom prst="roundRect">
            <a:avLst>
              <a:gd name="adj" fmla="val 8146"/>
            </a:avLst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926DA70-A5E9-4F63-B4AD-1AABD3FF8CFB}"/>
              </a:ext>
            </a:extLst>
          </p:cNvPr>
          <p:cNvGrpSpPr/>
          <p:nvPr/>
        </p:nvGrpSpPr>
        <p:grpSpPr>
          <a:xfrm>
            <a:off x="319442" y="3158271"/>
            <a:ext cx="3756962" cy="615554"/>
            <a:chOff x="7364428" y="2269292"/>
            <a:chExt cx="3756962" cy="61555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D14E47-9D7E-4DCF-AD37-1F8D4FFC1E03}"/>
                </a:ext>
              </a:extLst>
            </p:cNvPr>
            <p:cNvSpPr txBox="1"/>
            <p:nvPr/>
          </p:nvSpPr>
          <p:spPr>
            <a:xfrm>
              <a:off x="7364428" y="2269292"/>
              <a:ext cx="21270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>
                  <a:solidFill>
                    <a:schemeClr val="bg1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chemeClr val="bg1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1E24D3-22A8-4B17-96A4-96BE83796DEE}"/>
                </a:ext>
              </a:extLst>
            </p:cNvPr>
            <p:cNvSpPr txBox="1"/>
            <p:nvPr/>
          </p:nvSpPr>
          <p:spPr>
            <a:xfrm>
              <a:off x="7364428" y="2577069"/>
              <a:ext cx="375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dirty="0">
                  <a:solidFill>
                    <a:schemeClr val="bg1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chemeClr val="bg1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chemeClr val="bg1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43EF67F-9516-4E2E-AD39-001379460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442" y="2392688"/>
            <a:ext cx="694018" cy="694018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E104FE31-B70C-4F40-B963-CA3629426BBF}"/>
              </a:ext>
            </a:extLst>
          </p:cNvPr>
          <p:cNvGrpSpPr/>
          <p:nvPr/>
        </p:nvGrpSpPr>
        <p:grpSpPr>
          <a:xfrm>
            <a:off x="10700249" y="277758"/>
            <a:ext cx="1172309" cy="507831"/>
            <a:chOff x="10257690" y="287616"/>
            <a:chExt cx="1172309" cy="5078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4C04CA-5ECF-4355-B072-0897204DD693}"/>
                </a:ext>
              </a:extLst>
            </p:cNvPr>
            <p:cNvSpPr txBox="1"/>
            <p:nvPr/>
          </p:nvSpPr>
          <p:spPr>
            <a:xfrm>
              <a:off x="10467428" y="287616"/>
              <a:ext cx="962571" cy="50783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700" spc="-120" dirty="0">
                  <a:gradFill>
                    <a:gsLst>
                      <a:gs pos="0">
                        <a:srgbClr val="800668"/>
                      </a:gs>
                      <a:gs pos="100000">
                        <a:srgbClr val="0057B6"/>
                      </a:gs>
                    </a:gsLst>
                    <a:lin ang="5400000" scaled="1"/>
                  </a:gradFill>
                  <a:latin typeface="Cera Pro" panose="00000400000000000000" pitchFamily="2" charset="0"/>
                </a:rPr>
                <a:t>БАНК</a:t>
              </a: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880E4E9A-5FD8-48CB-96E8-B1360568E58F}"/>
                </a:ext>
              </a:extLst>
            </p:cNvPr>
            <p:cNvSpPr/>
            <p:nvPr/>
          </p:nvSpPr>
          <p:spPr>
            <a:xfrm>
              <a:off x="10257690" y="412576"/>
              <a:ext cx="264093" cy="264093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953D7F9E-3B97-4C18-A676-5979071F158F}"/>
                </a:ext>
              </a:extLst>
            </p:cNvPr>
            <p:cNvCxnSpPr>
              <a:cxnSpLocks/>
            </p:cNvCxnSpPr>
            <p:nvPr/>
          </p:nvCxnSpPr>
          <p:spPr>
            <a:xfrm>
              <a:off x="10277602" y="436650"/>
              <a:ext cx="241005" cy="231844"/>
            </a:xfrm>
            <a:prstGeom prst="line">
              <a:avLst/>
            </a:prstGeom>
            <a:ln w="60325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B0249A40-BC91-4D53-AA4C-7A2BEF13ECA1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895" y="398558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15C27A63-0A81-4E01-A06A-EBEB7A18EC16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487" y="405145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78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346B6B-A354-4C62-9853-C5324A900D73}"/>
              </a:ext>
            </a:extLst>
          </p:cNvPr>
          <p:cNvSpPr txBox="1"/>
          <p:nvPr/>
        </p:nvSpPr>
        <p:spPr>
          <a:xfrm>
            <a:off x="319442" y="264533"/>
            <a:ext cx="10004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НАЗВАНИЕ ЗАГОЛОВКА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D7439F7-6151-4E57-9D91-8015952B4B5D}"/>
              </a:ext>
            </a:extLst>
          </p:cNvPr>
          <p:cNvSpPr/>
          <p:nvPr/>
        </p:nvSpPr>
        <p:spPr>
          <a:xfrm>
            <a:off x="319442" y="984082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ТЕКСТ ПОДЗАГОЛОВКА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E30F4-CF8E-4467-A017-91770124C1A0}"/>
              </a:ext>
            </a:extLst>
          </p:cNvPr>
          <p:cNvSpPr txBox="1"/>
          <p:nvPr/>
        </p:nvSpPr>
        <p:spPr>
          <a:xfrm>
            <a:off x="1122116" y="1991606"/>
            <a:ext cx="212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ТЕКСТ ПУНКТА</a:t>
            </a:r>
            <a:endParaRPr lang="ru-RU" sz="1200" b="1" dirty="0">
              <a:solidFill>
                <a:srgbClr val="0057B6"/>
              </a:solidFill>
              <a:latin typeface="Cera Pro" panose="00000500000000000000" charset="0"/>
              <a:sym typeface="Cera CY" panose="00000500000000000000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F5B49-B3A6-47A8-A4CB-FFFDCC9956C4}"/>
              </a:ext>
            </a:extLst>
          </p:cNvPr>
          <p:cNvSpPr txBox="1"/>
          <p:nvPr/>
        </p:nvSpPr>
        <p:spPr>
          <a:xfrm>
            <a:off x="1126657" y="2299382"/>
            <a:ext cx="3756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Подробное раскрытие </a:t>
            </a:r>
            <a:r>
              <a:rPr lang="ru-RU" sz="1400" b="1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смысла</a:t>
            </a: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 пункта</a:t>
            </a:r>
          </a:p>
          <a:p>
            <a:pPr marL="285750" indent="-28575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Подробное раскрытие </a:t>
            </a:r>
            <a:r>
              <a:rPr lang="ru-RU" sz="1400" b="1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смысла</a:t>
            </a: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 пункта</a:t>
            </a:r>
          </a:p>
          <a:p>
            <a:pPr marL="285750" indent="-28575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Подробное раскрытие </a:t>
            </a:r>
            <a:r>
              <a:rPr lang="ru-RU" sz="1400" b="1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смысла</a:t>
            </a: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 пункта</a:t>
            </a:r>
          </a:p>
          <a:p>
            <a:pPr marL="285750" indent="-28575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Подробное раскрытие </a:t>
            </a:r>
            <a:r>
              <a:rPr lang="ru-RU" sz="1400" b="1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смысла</a:t>
            </a: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 пункта</a:t>
            </a:r>
          </a:p>
          <a:p>
            <a:pPr marL="285750" indent="-28575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Подробное раскрытие </a:t>
            </a:r>
            <a:r>
              <a:rPr lang="ru-RU" sz="1400" b="1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смысла</a:t>
            </a: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 пункта</a:t>
            </a:r>
          </a:p>
          <a:p>
            <a:endParaRPr lang="ru-RU" sz="1400" dirty="0">
              <a:solidFill>
                <a:srgbClr val="4B4A49"/>
              </a:solidFill>
              <a:latin typeface="Cera CY" panose="00000500000000000000" pitchFamily="2" charset="-52"/>
              <a:sym typeface="Cera CY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A7A12A-B8D8-47F1-939F-A75B76156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34"/>
          <a:stretch/>
        </p:blipFill>
        <p:spPr>
          <a:xfrm>
            <a:off x="7308382" y="0"/>
            <a:ext cx="619406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93D92-0F15-439D-A05C-B5DECB82FECA}"/>
              </a:ext>
            </a:extLst>
          </p:cNvPr>
          <p:cNvSpPr txBox="1"/>
          <p:nvPr/>
        </p:nvSpPr>
        <p:spPr>
          <a:xfrm>
            <a:off x="1117575" y="4149554"/>
            <a:ext cx="212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ТЕКСТ ПУНКТА</a:t>
            </a:r>
            <a:endParaRPr lang="ru-RU" sz="1200" b="1" dirty="0">
              <a:solidFill>
                <a:srgbClr val="0057B6"/>
              </a:solidFill>
              <a:latin typeface="Cera Pro" panose="00000500000000000000" charset="0"/>
              <a:sym typeface="Cera CY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5CB52-815F-495A-A33B-EBD3F5A383CB}"/>
              </a:ext>
            </a:extLst>
          </p:cNvPr>
          <p:cNvSpPr txBox="1"/>
          <p:nvPr/>
        </p:nvSpPr>
        <p:spPr>
          <a:xfrm>
            <a:off x="1122116" y="4457330"/>
            <a:ext cx="3756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Подробное раскрытие </a:t>
            </a:r>
            <a:r>
              <a:rPr lang="ru-RU" sz="1400" b="1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смысла</a:t>
            </a: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 пункта</a:t>
            </a:r>
          </a:p>
          <a:p>
            <a:pPr marL="285750" indent="-28575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Подробное раскрытие </a:t>
            </a:r>
            <a:r>
              <a:rPr lang="ru-RU" sz="1400" b="1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смысла</a:t>
            </a: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 пункта</a:t>
            </a:r>
          </a:p>
          <a:p>
            <a:pPr marL="285750" indent="-28575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Подробное раскрытие </a:t>
            </a:r>
            <a:r>
              <a:rPr lang="ru-RU" sz="1400" b="1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смысла</a:t>
            </a: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 пункта</a:t>
            </a:r>
          </a:p>
          <a:p>
            <a:pPr marL="285750" indent="-28575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Подробное раскрытие </a:t>
            </a:r>
            <a:r>
              <a:rPr lang="ru-RU" sz="1400" b="1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смысла</a:t>
            </a: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 пункта</a:t>
            </a:r>
          </a:p>
          <a:p>
            <a:pPr marL="285750" indent="-285750">
              <a:buClr>
                <a:srgbClr val="800668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Подробное раскрытие </a:t>
            </a:r>
            <a:r>
              <a:rPr lang="ru-RU" sz="1400" b="1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смысла</a:t>
            </a:r>
            <a:r>
              <a:rPr lang="ru-RU" sz="1400" dirty="0">
                <a:solidFill>
                  <a:srgbClr val="4B4A49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 пункта</a:t>
            </a:r>
          </a:p>
          <a:p>
            <a:endParaRPr lang="ru-RU" sz="1400" dirty="0">
              <a:solidFill>
                <a:srgbClr val="4B4A49"/>
              </a:solidFill>
              <a:latin typeface="Cera CY" panose="00000500000000000000" pitchFamily="2" charset="-52"/>
              <a:sym typeface="Cera CY" panose="000005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29C7A8B-62EE-4A9D-B6E8-31378DEFB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442" y="1991606"/>
            <a:ext cx="694018" cy="6940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7C1EB63-189C-4F90-9863-789D5AC4E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442" y="4172377"/>
            <a:ext cx="694018" cy="694018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A1FB456-E456-4DFF-9F67-90CF5D683A9F}"/>
              </a:ext>
            </a:extLst>
          </p:cNvPr>
          <p:cNvGrpSpPr/>
          <p:nvPr/>
        </p:nvGrpSpPr>
        <p:grpSpPr>
          <a:xfrm>
            <a:off x="10700249" y="277758"/>
            <a:ext cx="1172309" cy="507831"/>
            <a:chOff x="10257690" y="287616"/>
            <a:chExt cx="1172309" cy="5078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2C5A78-4E99-4566-8F22-073AA23806A1}"/>
                </a:ext>
              </a:extLst>
            </p:cNvPr>
            <p:cNvSpPr txBox="1"/>
            <p:nvPr/>
          </p:nvSpPr>
          <p:spPr>
            <a:xfrm>
              <a:off x="10467428" y="287616"/>
              <a:ext cx="962571" cy="50783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700" spc="-120" dirty="0">
                  <a:solidFill>
                    <a:schemeClr val="bg1"/>
                  </a:solidFill>
                  <a:latin typeface="Cera Pro" panose="00000400000000000000" pitchFamily="2" charset="0"/>
                </a:rPr>
                <a:t>БАНК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862FE4CD-0D1D-44A7-A12A-73D41D72ED60}"/>
                </a:ext>
              </a:extLst>
            </p:cNvPr>
            <p:cNvSpPr/>
            <p:nvPr/>
          </p:nvSpPr>
          <p:spPr>
            <a:xfrm>
              <a:off x="10257690" y="412576"/>
              <a:ext cx="264093" cy="264093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DCA36077-74E5-4C51-A05B-EECED9D800C6}"/>
                </a:ext>
              </a:extLst>
            </p:cNvPr>
            <p:cNvCxnSpPr>
              <a:cxnSpLocks/>
            </p:cNvCxnSpPr>
            <p:nvPr/>
          </p:nvCxnSpPr>
          <p:spPr>
            <a:xfrm>
              <a:off x="10277602" y="436650"/>
              <a:ext cx="241005" cy="231844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800208A9-15C0-4CC2-8BB1-65FD3A2A20E4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895" y="398558"/>
              <a:ext cx="0" cy="27152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515CB8FA-825B-42E7-9045-0FC6D1F91A20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487" y="405145"/>
              <a:ext cx="0" cy="27152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88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5CF4FA-A5F9-45FC-BDD9-4BEBDD66DFDB}"/>
              </a:ext>
            </a:extLst>
          </p:cNvPr>
          <p:cNvSpPr txBox="1"/>
          <p:nvPr/>
        </p:nvSpPr>
        <p:spPr>
          <a:xfrm>
            <a:off x="319442" y="264533"/>
            <a:ext cx="10004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НАЗВАНИЕ ЗАГОЛОВКА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4CF9DC5-F000-48C4-8A02-5731F2C9B3AD}"/>
              </a:ext>
            </a:extLst>
          </p:cNvPr>
          <p:cNvSpPr/>
          <p:nvPr/>
        </p:nvSpPr>
        <p:spPr>
          <a:xfrm>
            <a:off x="319442" y="984082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ТЕКСТ ПОДЗАГОЛОВКА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208A92A-4FBF-4F55-ADD7-5870BFB5E58E}"/>
              </a:ext>
            </a:extLst>
          </p:cNvPr>
          <p:cNvGrpSpPr/>
          <p:nvPr/>
        </p:nvGrpSpPr>
        <p:grpSpPr>
          <a:xfrm>
            <a:off x="-138391" y="2557133"/>
            <a:ext cx="12580620" cy="333210"/>
            <a:chOff x="-138391" y="2557133"/>
            <a:chExt cx="12580620" cy="33321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6B33D473-09A8-4C5F-8032-6FEF1CE6F3DE}"/>
                </a:ext>
              </a:extLst>
            </p:cNvPr>
            <p:cNvSpPr/>
            <p:nvPr/>
          </p:nvSpPr>
          <p:spPr>
            <a:xfrm>
              <a:off x="1618106" y="2557133"/>
              <a:ext cx="326414" cy="326414"/>
            </a:xfrm>
            <a:prstGeom prst="ellipse">
              <a:avLst/>
            </a:prstGeom>
            <a:solidFill>
              <a:srgbClr val="800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CED97EFF-F3AF-45FD-9B0A-C8C84728C3DF}"/>
                </a:ext>
              </a:extLst>
            </p:cNvPr>
            <p:cNvCxnSpPr>
              <a:cxnSpLocks/>
            </p:cNvCxnSpPr>
            <p:nvPr/>
          </p:nvCxnSpPr>
          <p:spPr>
            <a:xfrm>
              <a:off x="-138391" y="2720340"/>
              <a:ext cx="12580620" cy="0"/>
            </a:xfrm>
            <a:prstGeom prst="straightConnector1">
              <a:avLst/>
            </a:prstGeom>
            <a:ln w="19050">
              <a:solidFill>
                <a:srgbClr val="800668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14AFFD62-1E7A-4B8F-91B1-5EC9AF701E7F}"/>
                </a:ext>
              </a:extLst>
            </p:cNvPr>
            <p:cNvSpPr/>
            <p:nvPr/>
          </p:nvSpPr>
          <p:spPr>
            <a:xfrm>
              <a:off x="4494564" y="2563929"/>
              <a:ext cx="326414" cy="326414"/>
            </a:xfrm>
            <a:prstGeom prst="ellipse">
              <a:avLst/>
            </a:prstGeom>
            <a:solidFill>
              <a:srgbClr val="800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8421DF52-1CB1-4285-B874-21A2F090AC77}"/>
                </a:ext>
              </a:extLst>
            </p:cNvPr>
            <p:cNvSpPr/>
            <p:nvPr/>
          </p:nvSpPr>
          <p:spPr>
            <a:xfrm>
              <a:off x="7383564" y="2557133"/>
              <a:ext cx="326414" cy="326414"/>
            </a:xfrm>
            <a:prstGeom prst="ellipse">
              <a:avLst/>
            </a:prstGeom>
            <a:solidFill>
              <a:srgbClr val="800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9B2DC9D4-91D0-49CD-8147-51A76ADC1552}"/>
                </a:ext>
              </a:extLst>
            </p:cNvPr>
            <p:cNvSpPr/>
            <p:nvPr/>
          </p:nvSpPr>
          <p:spPr>
            <a:xfrm>
              <a:off x="10260022" y="2557133"/>
              <a:ext cx="326414" cy="326414"/>
            </a:xfrm>
            <a:prstGeom prst="ellipse">
              <a:avLst/>
            </a:prstGeom>
            <a:solidFill>
              <a:srgbClr val="800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56750C76-A440-4A48-9888-D6D6EE8DEA7D}"/>
              </a:ext>
            </a:extLst>
          </p:cNvPr>
          <p:cNvGrpSpPr/>
          <p:nvPr/>
        </p:nvGrpSpPr>
        <p:grpSpPr>
          <a:xfrm>
            <a:off x="645262" y="3410118"/>
            <a:ext cx="2275757" cy="833967"/>
            <a:chOff x="1178643" y="3522107"/>
            <a:chExt cx="2275757" cy="8339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B41804-28D2-4143-A49E-F9A0EACB48CE}"/>
                </a:ext>
              </a:extLst>
            </p:cNvPr>
            <p:cNvSpPr txBox="1"/>
            <p:nvPr/>
          </p:nvSpPr>
          <p:spPr>
            <a:xfrm>
              <a:off x="1458372" y="3522107"/>
              <a:ext cx="1712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B06A97-A334-461E-9CCC-4BA90A0E31F1}"/>
                </a:ext>
              </a:extLst>
            </p:cNvPr>
            <p:cNvSpPr txBox="1"/>
            <p:nvPr/>
          </p:nvSpPr>
          <p:spPr>
            <a:xfrm>
              <a:off x="1178643" y="3829881"/>
              <a:ext cx="2275757" cy="526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6AA594F-2B39-48A4-AE0A-E50AF77395BA}"/>
              </a:ext>
            </a:extLst>
          </p:cNvPr>
          <p:cNvGrpSpPr/>
          <p:nvPr/>
        </p:nvGrpSpPr>
        <p:grpSpPr>
          <a:xfrm>
            <a:off x="3521720" y="3419274"/>
            <a:ext cx="2275757" cy="824811"/>
            <a:chOff x="1178643" y="3531263"/>
            <a:chExt cx="2275757" cy="82481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563930-E353-4C98-BB56-CCA3272DAF2E}"/>
                </a:ext>
              </a:extLst>
            </p:cNvPr>
            <p:cNvSpPr txBox="1"/>
            <p:nvPr/>
          </p:nvSpPr>
          <p:spPr>
            <a:xfrm>
              <a:off x="1467343" y="3531263"/>
              <a:ext cx="1712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1D48E6-DDD2-4B08-BE1C-373CABC441D6}"/>
                </a:ext>
              </a:extLst>
            </p:cNvPr>
            <p:cNvSpPr txBox="1"/>
            <p:nvPr/>
          </p:nvSpPr>
          <p:spPr>
            <a:xfrm>
              <a:off x="1178643" y="3829881"/>
              <a:ext cx="2275757" cy="526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D3D3EF8-B56F-4F9D-A73C-26A437955CA3}"/>
              </a:ext>
            </a:extLst>
          </p:cNvPr>
          <p:cNvGrpSpPr/>
          <p:nvPr/>
        </p:nvGrpSpPr>
        <p:grpSpPr>
          <a:xfrm>
            <a:off x="6410720" y="3429000"/>
            <a:ext cx="2275757" cy="833967"/>
            <a:chOff x="1178643" y="3522107"/>
            <a:chExt cx="2275757" cy="83396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BDA583-8F4E-4D69-A8AC-03C2FCF729D8}"/>
                </a:ext>
              </a:extLst>
            </p:cNvPr>
            <p:cNvSpPr txBox="1"/>
            <p:nvPr/>
          </p:nvSpPr>
          <p:spPr>
            <a:xfrm>
              <a:off x="1458372" y="3522107"/>
              <a:ext cx="1712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DFEB77-EB59-43D0-A7B9-461AB2909B79}"/>
                </a:ext>
              </a:extLst>
            </p:cNvPr>
            <p:cNvSpPr txBox="1"/>
            <p:nvPr/>
          </p:nvSpPr>
          <p:spPr>
            <a:xfrm>
              <a:off x="1178643" y="3829881"/>
              <a:ext cx="2275757" cy="526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D51D4ACA-6A85-4E73-8C82-3714E3A88CEC}"/>
              </a:ext>
            </a:extLst>
          </p:cNvPr>
          <p:cNvGrpSpPr/>
          <p:nvPr/>
        </p:nvGrpSpPr>
        <p:grpSpPr>
          <a:xfrm>
            <a:off x="9287178" y="3419274"/>
            <a:ext cx="2275757" cy="824811"/>
            <a:chOff x="1178643" y="3531263"/>
            <a:chExt cx="2275757" cy="82481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D40A04B-4065-4694-B1C3-A2579A7941E1}"/>
                </a:ext>
              </a:extLst>
            </p:cNvPr>
            <p:cNvSpPr txBox="1"/>
            <p:nvPr/>
          </p:nvSpPr>
          <p:spPr>
            <a:xfrm>
              <a:off x="1461943" y="3531263"/>
              <a:ext cx="17126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0057B6"/>
                  </a:solidFill>
                  <a:latin typeface="Cera Pro" panose="00000500000000000000" charset="0"/>
                  <a:sym typeface="Cera CY" panose="00000500000000000000" pitchFamily="2" charset="-52"/>
                </a:rPr>
                <a:t>ТЕКСТ ПУНКТА</a:t>
              </a:r>
              <a:endParaRPr lang="ru-RU" sz="12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D073AF4-D315-4C51-BE6F-4EAE90AB3CE9}"/>
                </a:ext>
              </a:extLst>
            </p:cNvPr>
            <p:cNvSpPr txBox="1"/>
            <p:nvPr/>
          </p:nvSpPr>
          <p:spPr>
            <a:xfrm>
              <a:off x="1178643" y="3829881"/>
              <a:ext cx="2275757" cy="526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4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4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A859C93-493A-4CC0-9E57-330A9E7F72DD}"/>
              </a:ext>
            </a:extLst>
          </p:cNvPr>
          <p:cNvGrpSpPr/>
          <p:nvPr/>
        </p:nvGrpSpPr>
        <p:grpSpPr>
          <a:xfrm>
            <a:off x="10700249" y="277758"/>
            <a:ext cx="1172309" cy="507831"/>
            <a:chOff x="10257690" y="287616"/>
            <a:chExt cx="1172309" cy="5078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019843-2B37-469B-AAFD-3BDD96E5F4E2}"/>
                </a:ext>
              </a:extLst>
            </p:cNvPr>
            <p:cNvSpPr txBox="1"/>
            <p:nvPr/>
          </p:nvSpPr>
          <p:spPr>
            <a:xfrm>
              <a:off x="10467428" y="287616"/>
              <a:ext cx="962571" cy="50783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700" spc="-120" dirty="0">
                  <a:gradFill>
                    <a:gsLst>
                      <a:gs pos="0">
                        <a:srgbClr val="800668"/>
                      </a:gs>
                      <a:gs pos="100000">
                        <a:srgbClr val="0057B6"/>
                      </a:gs>
                    </a:gsLst>
                    <a:lin ang="5400000" scaled="1"/>
                  </a:gradFill>
                  <a:latin typeface="Cera Pro" panose="00000400000000000000" pitchFamily="2" charset="0"/>
                </a:rPr>
                <a:t>БАНК</a:t>
              </a: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180D41A1-5913-4289-AE82-F424FD6377FC}"/>
                </a:ext>
              </a:extLst>
            </p:cNvPr>
            <p:cNvSpPr/>
            <p:nvPr/>
          </p:nvSpPr>
          <p:spPr>
            <a:xfrm>
              <a:off x="10257690" y="412576"/>
              <a:ext cx="264093" cy="264093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1ED93AB3-D9F3-4F81-82AB-CAAAA3DD1DA6}"/>
                </a:ext>
              </a:extLst>
            </p:cNvPr>
            <p:cNvCxnSpPr>
              <a:cxnSpLocks/>
            </p:cNvCxnSpPr>
            <p:nvPr/>
          </p:nvCxnSpPr>
          <p:spPr>
            <a:xfrm>
              <a:off x="10277602" y="436650"/>
              <a:ext cx="241005" cy="231844"/>
            </a:xfrm>
            <a:prstGeom prst="line">
              <a:avLst/>
            </a:prstGeom>
            <a:ln w="60325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4F23E45-7AFA-43EA-B72F-363FDED6565C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895" y="398558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0B3B8D2F-182E-42C9-9107-3382E2D65BD4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487" y="405145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039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AD57C36-7188-4B04-868C-3BAB5F244FFF}"/>
              </a:ext>
            </a:extLst>
          </p:cNvPr>
          <p:cNvCxnSpPr/>
          <p:nvPr/>
        </p:nvCxnSpPr>
        <p:spPr>
          <a:xfrm>
            <a:off x="0" y="3429000"/>
            <a:ext cx="1122680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0091D1-DD5C-4E67-BD3F-75B5C93AF84B}"/>
              </a:ext>
            </a:extLst>
          </p:cNvPr>
          <p:cNvSpPr txBox="1"/>
          <p:nvPr/>
        </p:nvSpPr>
        <p:spPr>
          <a:xfrm>
            <a:off x="319442" y="264533"/>
            <a:ext cx="10004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spc="110" dirty="0">
                <a:solidFill>
                  <a:srgbClr val="0057B6"/>
                </a:solidFill>
                <a:latin typeface="Cera Pro" panose="00000400000000000000" pitchFamily="2" charset="0"/>
              </a:rPr>
              <a:t>НАЗВАНИЕ ЗАГОЛОВКА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13368BB-FD8E-445E-A596-12FB67360DA1}"/>
              </a:ext>
            </a:extLst>
          </p:cNvPr>
          <p:cNvSpPr/>
          <p:nvPr/>
        </p:nvSpPr>
        <p:spPr>
          <a:xfrm>
            <a:off x="319442" y="984082"/>
            <a:ext cx="3577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spc="110" dirty="0">
                <a:solidFill>
                  <a:srgbClr val="0057B6"/>
                </a:solidFill>
                <a:latin typeface="CeraPRO-Medium" panose="00000600000000000000" pitchFamily="2" charset="0"/>
              </a:rPr>
              <a:t>ТЕКСТ ПОДЗАГОЛОВКА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0FB04B4-F413-4AE9-BB44-2CDAC62FF844}"/>
              </a:ext>
            </a:extLst>
          </p:cNvPr>
          <p:cNvSpPr/>
          <p:nvPr/>
        </p:nvSpPr>
        <p:spPr>
          <a:xfrm>
            <a:off x="881684" y="3243884"/>
            <a:ext cx="370231" cy="370231"/>
          </a:xfrm>
          <a:prstGeom prst="ellipse">
            <a:avLst/>
          </a:prstGeom>
          <a:solidFill>
            <a:srgbClr val="800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1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A39C18D2-0EC4-4FDE-A682-7C8F858CEC82}"/>
              </a:ext>
            </a:extLst>
          </p:cNvPr>
          <p:cNvSpPr/>
          <p:nvPr/>
        </p:nvSpPr>
        <p:spPr>
          <a:xfrm>
            <a:off x="3040684" y="3243884"/>
            <a:ext cx="370231" cy="370231"/>
          </a:xfrm>
          <a:prstGeom prst="ellipse">
            <a:avLst/>
          </a:prstGeom>
          <a:solidFill>
            <a:srgbClr val="800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2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7AB8A97-4C04-4F5F-8934-C69ED4527E6A}"/>
              </a:ext>
            </a:extLst>
          </p:cNvPr>
          <p:cNvSpPr/>
          <p:nvPr/>
        </p:nvSpPr>
        <p:spPr>
          <a:xfrm>
            <a:off x="5199684" y="3243884"/>
            <a:ext cx="370231" cy="370231"/>
          </a:xfrm>
          <a:prstGeom prst="ellipse">
            <a:avLst/>
          </a:prstGeom>
          <a:solidFill>
            <a:srgbClr val="800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3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952BF16-7A97-4089-A2A5-9CC2A72FB4CC}"/>
              </a:ext>
            </a:extLst>
          </p:cNvPr>
          <p:cNvSpPr/>
          <p:nvPr/>
        </p:nvSpPr>
        <p:spPr>
          <a:xfrm>
            <a:off x="7358684" y="3243883"/>
            <a:ext cx="370231" cy="370231"/>
          </a:xfrm>
          <a:prstGeom prst="ellipse">
            <a:avLst/>
          </a:prstGeom>
          <a:solidFill>
            <a:srgbClr val="800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4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93D13FE-8B37-41AF-B6D4-BCB94694069A}"/>
              </a:ext>
            </a:extLst>
          </p:cNvPr>
          <p:cNvSpPr/>
          <p:nvPr/>
        </p:nvSpPr>
        <p:spPr>
          <a:xfrm>
            <a:off x="9517684" y="3243882"/>
            <a:ext cx="370231" cy="370231"/>
          </a:xfrm>
          <a:prstGeom prst="ellipse">
            <a:avLst/>
          </a:prstGeom>
          <a:solidFill>
            <a:srgbClr val="800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era CY" panose="00000500000000000000" pitchFamily="2" charset="-52"/>
                <a:sym typeface="Cera CY" panose="00000500000000000000" pitchFamily="2" charset="-52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E0B18-6CC6-4D33-AA4B-34E0B3AD7564}"/>
              </a:ext>
            </a:extLst>
          </p:cNvPr>
          <p:cNvSpPr txBox="1"/>
          <p:nvPr/>
        </p:nvSpPr>
        <p:spPr>
          <a:xfrm>
            <a:off x="881684" y="2535550"/>
            <a:ext cx="167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ТЕКСТ </a:t>
            </a:r>
            <a:b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</a:br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ПУНКТА</a:t>
            </a:r>
            <a:endParaRPr lang="ru-RU" sz="1200" b="1" dirty="0">
              <a:solidFill>
                <a:srgbClr val="0057B6"/>
              </a:solidFill>
              <a:latin typeface="Cera Pro" panose="00000500000000000000" charset="0"/>
              <a:sym typeface="Cera CY" panose="00000500000000000000" pitchFamily="2" charset="-52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F3148BB8-5A88-4590-BE88-36621D7EC8E2}"/>
              </a:ext>
            </a:extLst>
          </p:cNvPr>
          <p:cNvGrpSpPr/>
          <p:nvPr/>
        </p:nvGrpSpPr>
        <p:grpSpPr>
          <a:xfrm>
            <a:off x="881684" y="3799229"/>
            <a:ext cx="1772615" cy="923330"/>
            <a:chOff x="881685" y="3799229"/>
            <a:chExt cx="1772615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25EC0A-D9EE-4449-9DE4-C2EF0C62B2A6}"/>
                </a:ext>
              </a:extLst>
            </p:cNvPr>
            <p:cNvSpPr txBox="1"/>
            <p:nvPr/>
          </p:nvSpPr>
          <p:spPr>
            <a:xfrm>
              <a:off x="881685" y="4260894"/>
              <a:ext cx="177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2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2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531AC1-39DB-4609-9A41-539715F27C49}"/>
                </a:ext>
              </a:extLst>
            </p:cNvPr>
            <p:cNvSpPr txBox="1"/>
            <p:nvPr/>
          </p:nvSpPr>
          <p:spPr>
            <a:xfrm>
              <a:off x="881685" y="3799229"/>
              <a:ext cx="177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КРАТКОЕ ОПИСАНИЕ ПУНКТА</a:t>
              </a: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4CD1602-707E-45BF-812A-08068DADCBEA}"/>
              </a:ext>
            </a:extLst>
          </p:cNvPr>
          <p:cNvGrpSpPr/>
          <p:nvPr/>
        </p:nvGrpSpPr>
        <p:grpSpPr>
          <a:xfrm>
            <a:off x="3040684" y="3799229"/>
            <a:ext cx="1772615" cy="923330"/>
            <a:chOff x="881685" y="3799229"/>
            <a:chExt cx="1772615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792DFA-FE1D-4C1D-A93B-B35BC403A065}"/>
                </a:ext>
              </a:extLst>
            </p:cNvPr>
            <p:cNvSpPr txBox="1"/>
            <p:nvPr/>
          </p:nvSpPr>
          <p:spPr>
            <a:xfrm>
              <a:off x="881685" y="4260894"/>
              <a:ext cx="177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2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2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0CC718-08F7-4EAA-A9E6-50A3E409BA4D}"/>
                </a:ext>
              </a:extLst>
            </p:cNvPr>
            <p:cNvSpPr txBox="1"/>
            <p:nvPr/>
          </p:nvSpPr>
          <p:spPr>
            <a:xfrm>
              <a:off x="881685" y="3799229"/>
              <a:ext cx="177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КРАТКОЕ ОПИСАНИЕ ПУНКТА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E9AC46-AF42-41FB-842B-1236C8B3C6BB}"/>
              </a:ext>
            </a:extLst>
          </p:cNvPr>
          <p:cNvSpPr txBox="1"/>
          <p:nvPr/>
        </p:nvSpPr>
        <p:spPr>
          <a:xfrm>
            <a:off x="3040684" y="2535550"/>
            <a:ext cx="167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ТЕКСТ </a:t>
            </a:r>
            <a:b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</a:br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ПУНКТА</a:t>
            </a:r>
            <a:endParaRPr lang="ru-RU" sz="1200" b="1" dirty="0">
              <a:solidFill>
                <a:srgbClr val="0057B6"/>
              </a:solidFill>
              <a:latin typeface="Cera Pro" panose="00000500000000000000" charset="0"/>
              <a:sym typeface="Cera CY" panose="00000500000000000000" pitchFamily="2" charset="-5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51AD15-9285-48E0-AF0A-7555954E2C32}"/>
              </a:ext>
            </a:extLst>
          </p:cNvPr>
          <p:cNvSpPr txBox="1"/>
          <p:nvPr/>
        </p:nvSpPr>
        <p:spPr>
          <a:xfrm>
            <a:off x="5199684" y="2535549"/>
            <a:ext cx="167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ТЕКСТ </a:t>
            </a:r>
            <a:b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</a:br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ПУНКТА</a:t>
            </a:r>
            <a:endParaRPr lang="ru-RU" sz="1200" b="1" dirty="0">
              <a:solidFill>
                <a:srgbClr val="0057B6"/>
              </a:solidFill>
              <a:latin typeface="Cera Pro" panose="00000500000000000000" charset="0"/>
              <a:sym typeface="Cera CY" panose="00000500000000000000" pitchFamily="2" charset="-52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DE89A55-C461-4120-9C86-83974049D715}"/>
              </a:ext>
            </a:extLst>
          </p:cNvPr>
          <p:cNvGrpSpPr/>
          <p:nvPr/>
        </p:nvGrpSpPr>
        <p:grpSpPr>
          <a:xfrm>
            <a:off x="5199684" y="3799229"/>
            <a:ext cx="1772615" cy="923330"/>
            <a:chOff x="881685" y="3799229"/>
            <a:chExt cx="1772615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6A44CC-315D-4268-8E6A-FDE63FE88B63}"/>
                </a:ext>
              </a:extLst>
            </p:cNvPr>
            <p:cNvSpPr txBox="1"/>
            <p:nvPr/>
          </p:nvSpPr>
          <p:spPr>
            <a:xfrm>
              <a:off x="881685" y="4260894"/>
              <a:ext cx="177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2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2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10B519-F2AD-4363-970A-BE1464900EA3}"/>
                </a:ext>
              </a:extLst>
            </p:cNvPr>
            <p:cNvSpPr txBox="1"/>
            <p:nvPr/>
          </p:nvSpPr>
          <p:spPr>
            <a:xfrm>
              <a:off x="881685" y="3799229"/>
              <a:ext cx="177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КРАТКОЕ ОПИСАНИЕ ПУНКТА</a:t>
              </a: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BB52443-630D-4C8C-AD3B-C2949A58CC5F}"/>
              </a:ext>
            </a:extLst>
          </p:cNvPr>
          <p:cNvGrpSpPr/>
          <p:nvPr/>
        </p:nvGrpSpPr>
        <p:grpSpPr>
          <a:xfrm>
            <a:off x="7358684" y="3799229"/>
            <a:ext cx="1772615" cy="923330"/>
            <a:chOff x="881685" y="3799229"/>
            <a:chExt cx="1772615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D8DAFB-0695-4701-9888-9CAF461AF7A4}"/>
                </a:ext>
              </a:extLst>
            </p:cNvPr>
            <p:cNvSpPr txBox="1"/>
            <p:nvPr/>
          </p:nvSpPr>
          <p:spPr>
            <a:xfrm>
              <a:off x="881685" y="4260894"/>
              <a:ext cx="177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2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2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C9A3160-4B47-492A-8064-AC87A1ABDD1F}"/>
                </a:ext>
              </a:extLst>
            </p:cNvPr>
            <p:cNvSpPr txBox="1"/>
            <p:nvPr/>
          </p:nvSpPr>
          <p:spPr>
            <a:xfrm>
              <a:off x="881685" y="3799229"/>
              <a:ext cx="177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КРАТКОЕ ОПИСАНИЕ ПУНКТА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E31FA14-EBE3-4DDE-9A83-FB612888A430}"/>
              </a:ext>
            </a:extLst>
          </p:cNvPr>
          <p:cNvSpPr txBox="1"/>
          <p:nvPr/>
        </p:nvSpPr>
        <p:spPr>
          <a:xfrm>
            <a:off x="7358684" y="2535549"/>
            <a:ext cx="167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ТЕКСТ </a:t>
            </a:r>
            <a:b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</a:br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ПУНКТА</a:t>
            </a:r>
            <a:endParaRPr lang="ru-RU" sz="1200" b="1" dirty="0">
              <a:solidFill>
                <a:srgbClr val="0057B6"/>
              </a:solidFill>
              <a:latin typeface="Cera Pro" panose="00000500000000000000" charset="0"/>
              <a:sym typeface="Cera CY" panose="00000500000000000000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DAA843-3974-4740-958B-C98FB080EE25}"/>
              </a:ext>
            </a:extLst>
          </p:cNvPr>
          <p:cNvSpPr txBox="1"/>
          <p:nvPr/>
        </p:nvSpPr>
        <p:spPr>
          <a:xfrm>
            <a:off x="9517684" y="2535547"/>
            <a:ext cx="1671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ТЕКСТ </a:t>
            </a:r>
            <a:b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</a:br>
            <a:r>
              <a:rPr lang="ru-RU" sz="1400" b="1" dirty="0">
                <a:solidFill>
                  <a:srgbClr val="0057B6"/>
                </a:solidFill>
                <a:latin typeface="Cera Pro" panose="00000500000000000000" charset="0"/>
                <a:sym typeface="Cera CY" panose="00000500000000000000" pitchFamily="2" charset="-52"/>
              </a:rPr>
              <a:t>ПУНКТА</a:t>
            </a:r>
            <a:endParaRPr lang="ru-RU" sz="1200" b="1" dirty="0">
              <a:solidFill>
                <a:srgbClr val="0057B6"/>
              </a:solidFill>
              <a:latin typeface="Cera Pro" panose="00000500000000000000" charset="0"/>
              <a:sym typeface="Cera CY" panose="00000500000000000000" pitchFamily="2" charset="-52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49AFFF51-F3C3-40FE-A7B8-1B8A4CC4AC47}"/>
              </a:ext>
            </a:extLst>
          </p:cNvPr>
          <p:cNvGrpSpPr/>
          <p:nvPr/>
        </p:nvGrpSpPr>
        <p:grpSpPr>
          <a:xfrm>
            <a:off x="9517684" y="3799228"/>
            <a:ext cx="1772615" cy="923330"/>
            <a:chOff x="881685" y="3799229"/>
            <a:chExt cx="1772615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A3447F5-3E1C-42A7-AD27-B2EA40D7F62D}"/>
                </a:ext>
              </a:extLst>
            </p:cNvPr>
            <p:cNvSpPr txBox="1"/>
            <p:nvPr/>
          </p:nvSpPr>
          <p:spPr>
            <a:xfrm>
              <a:off x="881685" y="4260894"/>
              <a:ext cx="177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Подробное раскрытие </a:t>
              </a:r>
              <a:r>
                <a:rPr lang="ru-RU" sz="12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смысла</a:t>
              </a:r>
              <a:r>
                <a:rPr lang="ru-RU" sz="1200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 пункта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84CF45-7A9A-454C-B777-C65FA7B37296}"/>
                </a:ext>
              </a:extLst>
            </p:cNvPr>
            <p:cNvSpPr txBox="1"/>
            <p:nvPr/>
          </p:nvSpPr>
          <p:spPr>
            <a:xfrm>
              <a:off x="881685" y="3799229"/>
              <a:ext cx="1772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rgbClr val="4B4A49"/>
                  </a:solidFill>
                  <a:latin typeface="Cera CY" panose="00000500000000000000" pitchFamily="2" charset="-52"/>
                  <a:sym typeface="Cera CY" panose="00000500000000000000" pitchFamily="2" charset="-52"/>
                </a:rPr>
                <a:t>КРАТКОЕ ОПИСАНИЕ ПУНКТА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558D32B5-9D70-4FCD-B7C8-FE373123DAA8}"/>
              </a:ext>
            </a:extLst>
          </p:cNvPr>
          <p:cNvGrpSpPr/>
          <p:nvPr/>
        </p:nvGrpSpPr>
        <p:grpSpPr>
          <a:xfrm>
            <a:off x="10700249" y="277758"/>
            <a:ext cx="1172309" cy="507831"/>
            <a:chOff x="10257690" y="287616"/>
            <a:chExt cx="1172309" cy="5078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F95477-7324-425C-BDA1-772AC87ED72B}"/>
                </a:ext>
              </a:extLst>
            </p:cNvPr>
            <p:cNvSpPr txBox="1"/>
            <p:nvPr/>
          </p:nvSpPr>
          <p:spPr>
            <a:xfrm>
              <a:off x="10467428" y="287616"/>
              <a:ext cx="962571" cy="50783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700" spc="-120" dirty="0">
                  <a:gradFill>
                    <a:gsLst>
                      <a:gs pos="0">
                        <a:srgbClr val="800668"/>
                      </a:gs>
                      <a:gs pos="100000">
                        <a:srgbClr val="0057B6"/>
                      </a:gs>
                    </a:gsLst>
                    <a:lin ang="5400000" scaled="1"/>
                  </a:gradFill>
                  <a:latin typeface="Cera Pro" panose="00000400000000000000" pitchFamily="2" charset="0"/>
                </a:rPr>
                <a:t>БАНК</a:t>
              </a:r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21F93E96-9FDA-47C8-B466-34A6D443A642}"/>
                </a:ext>
              </a:extLst>
            </p:cNvPr>
            <p:cNvSpPr/>
            <p:nvPr/>
          </p:nvSpPr>
          <p:spPr>
            <a:xfrm>
              <a:off x="10257690" y="412576"/>
              <a:ext cx="264093" cy="264093"/>
            </a:xfrm>
            <a:prstGeom prst="rect">
              <a:avLst/>
            </a:prstGeom>
            <a:noFill/>
            <a:ln w="38100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967BED61-D5C9-4218-89B1-B7094E6FB474}"/>
                </a:ext>
              </a:extLst>
            </p:cNvPr>
            <p:cNvCxnSpPr>
              <a:cxnSpLocks/>
            </p:cNvCxnSpPr>
            <p:nvPr/>
          </p:nvCxnSpPr>
          <p:spPr>
            <a:xfrm>
              <a:off x="10277602" y="436650"/>
              <a:ext cx="241005" cy="231844"/>
            </a:xfrm>
            <a:prstGeom prst="line">
              <a:avLst/>
            </a:prstGeom>
            <a:ln w="60325">
              <a:gradFill>
                <a:gsLst>
                  <a:gs pos="0">
                    <a:srgbClr val="800668"/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AD1DD1EB-D120-4B24-8A10-DB2FC418A0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92895" y="398558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487B9BFF-79AF-4391-AA27-73DCBF3712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87487" y="405145"/>
              <a:ext cx="0" cy="271524"/>
            </a:xfrm>
            <a:prstGeom prst="line">
              <a:avLst/>
            </a:prstGeom>
            <a:ln w="57150">
              <a:gradFill>
                <a:gsLst>
                  <a:gs pos="0">
                    <a:srgbClr val="800668">
                      <a:lumMod val="100000"/>
                    </a:srgbClr>
                  </a:gs>
                  <a:gs pos="100000">
                    <a:srgbClr val="0057B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2139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376</Words>
  <Application>Microsoft Office PowerPoint</Application>
  <PresentationFormat>Широкоэкранный</PresentationFormat>
  <Paragraphs>159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Cera CY</vt:lpstr>
      <vt:lpstr>Cera Pro</vt:lpstr>
      <vt:lpstr>CeraPRO-Medium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Анна Воробьева</dc:creator>
  <cp:lastModifiedBy>Анна Воробьева</cp:lastModifiedBy>
  <cp:revision>25</cp:revision>
  <dcterms:created xsi:type="dcterms:W3CDTF">2022-03-02T14:15:54Z</dcterms:created>
  <dcterms:modified xsi:type="dcterms:W3CDTF">2022-03-02T17:59:07Z</dcterms:modified>
</cp:coreProperties>
</file>